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2" r:id="rId4"/>
    <p:sldId id="279" r:id="rId5"/>
    <p:sldId id="258" r:id="rId6"/>
    <p:sldId id="260" r:id="rId7"/>
    <p:sldId id="273" r:id="rId8"/>
    <p:sldId id="280" r:id="rId9"/>
    <p:sldId id="267" r:id="rId10"/>
    <p:sldId id="268" r:id="rId11"/>
    <p:sldId id="288" r:id="rId12"/>
    <p:sldId id="263" r:id="rId13"/>
    <p:sldId id="274" r:id="rId14"/>
    <p:sldId id="282" r:id="rId15"/>
    <p:sldId id="269" r:id="rId16"/>
    <p:sldId id="289" r:id="rId17"/>
    <p:sldId id="262" r:id="rId18"/>
    <p:sldId id="275" r:id="rId19"/>
    <p:sldId id="281" r:id="rId20"/>
    <p:sldId id="270" r:id="rId21"/>
    <p:sldId id="290" r:id="rId22"/>
    <p:sldId id="261" r:id="rId23"/>
    <p:sldId id="271" r:id="rId24"/>
    <p:sldId id="291" r:id="rId25"/>
    <p:sldId id="266" r:id="rId26"/>
    <p:sldId id="276" r:id="rId27"/>
    <p:sldId id="283" r:id="rId28"/>
    <p:sldId id="265" r:id="rId29"/>
    <p:sldId id="277" r:id="rId30"/>
    <p:sldId id="287" r:id="rId31"/>
    <p:sldId id="284" r:id="rId32"/>
    <p:sldId id="285" r:id="rId33"/>
    <p:sldId id="286" r:id="rId34"/>
    <p:sldId id="264" r:id="rId35"/>
    <p:sldId id="278" r:id="rId36"/>
    <p:sldId id="25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microsoft.com/office/2007/relationships/hdphoto" Target="../media/hdphoto4.wdp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358478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6" y="126355"/>
            <a:ext cx="375285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86" y="1325278"/>
            <a:ext cx="8353425" cy="53625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6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31872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890988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" y="41114"/>
            <a:ext cx="9145727" cy="673062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84540"/>
            <a:ext cx="5257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72594"/>
            <a:ext cx="4911312" cy="25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15879"/>
            <a:ext cx="5257800" cy="3762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03933"/>
            <a:ext cx="4911312" cy="2572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9" idx="1"/>
          </p:cNvCxnSpPr>
          <p:nvPr/>
        </p:nvCxnSpPr>
        <p:spPr>
          <a:xfrm flipH="1">
            <a:off x="4986068" y="1997067"/>
            <a:ext cx="1023663" cy="243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 flipV="1">
            <a:off x="4620102" y="3572007"/>
            <a:ext cx="1389629" cy="1818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24113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42" y="548282"/>
            <a:ext cx="379095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9257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9798177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7" y="4025704"/>
            <a:ext cx="5553075" cy="1943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0" idx="0"/>
          </p:cNvCxnSpPr>
          <p:nvPr/>
        </p:nvCxnSpPr>
        <p:spPr>
          <a:xfrm flipH="1" flipV="1">
            <a:off x="5527964" y="2287179"/>
            <a:ext cx="3363191" cy="1738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99512934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05" y="34803"/>
            <a:ext cx="37147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87995045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89795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12" y="475793"/>
            <a:ext cx="3752850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8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881352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8695892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" y="88848"/>
            <a:ext cx="8183164" cy="66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426901"/>
            <a:ext cx="5656203" cy="231489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3076356"/>
            <a:ext cx="4711681" cy="304752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" y="30979"/>
            <a:ext cx="8246801" cy="6841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85" y="3159407"/>
            <a:ext cx="6219825" cy="3286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7146669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" y="70729"/>
            <a:ext cx="8424721" cy="66830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4" y="701851"/>
            <a:ext cx="6934200" cy="3933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4" y="4625905"/>
            <a:ext cx="8094522" cy="19842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45" y="1850045"/>
            <a:ext cx="7677150" cy="203835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8" y="108717"/>
            <a:ext cx="6324600" cy="2362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9657622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" y="70729"/>
            <a:ext cx="8424721" cy="66830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" y="119665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17" y="265470"/>
            <a:ext cx="7524750" cy="20955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" y="20605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3" y="1772114"/>
            <a:ext cx="4960862" cy="177951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5" y="4197351"/>
            <a:ext cx="8095192" cy="217765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57" y="55199"/>
            <a:ext cx="6457950" cy="488632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9" y="25823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6" y="706967"/>
            <a:ext cx="5419725" cy="2209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5" y="1666346"/>
            <a:ext cx="5191125" cy="2238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" y="3752321"/>
            <a:ext cx="10153650" cy="29241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3" y="1590145"/>
            <a:ext cx="6248400" cy="23907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8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8594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1939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68499942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7" idx="0"/>
          </p:cNvCxnSpPr>
          <p:nvPr/>
        </p:nvCxnSpPr>
        <p:spPr>
          <a:xfrm flipH="1" flipV="1">
            <a:off x="7398809" y="1652155"/>
            <a:ext cx="797208" cy="108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2" y="2736522"/>
            <a:ext cx="6762750" cy="3038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1974</Words>
  <Application>Microsoft Office PowerPoint</Application>
  <PresentationFormat>사용자 지정</PresentationFormat>
  <Paragraphs>1027</Paragraphs>
  <Slides>36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103</cp:revision>
  <dcterms:created xsi:type="dcterms:W3CDTF">2020-01-16T07:12:04Z</dcterms:created>
  <dcterms:modified xsi:type="dcterms:W3CDTF">2020-03-26T08:24:40Z</dcterms:modified>
</cp:coreProperties>
</file>