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화면 설계서!!!!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54</cp:revision>
  <dcterms:created xsi:type="dcterms:W3CDTF">2020-01-16T07:12:04Z</dcterms:created>
  <dcterms:modified xsi:type="dcterms:W3CDTF">2020-02-28T09:07:31Z</dcterms:modified>
</cp:coreProperties>
</file>