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3221"/>
            <a:ext cx="7142205" cy="27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728" y="4135395"/>
            <a:ext cx="7323651" cy="22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637" y="4297835"/>
            <a:ext cx="7920682" cy="225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754" y="1647568"/>
            <a:ext cx="6327379" cy="445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374</Words>
  <Application>Microsoft Office PowerPoint</Application>
  <PresentationFormat>사용자 지정</PresentationFormat>
  <Paragraphs>167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82</cp:revision>
  <dcterms:created xsi:type="dcterms:W3CDTF">2020-01-16T07:12:04Z</dcterms:created>
  <dcterms:modified xsi:type="dcterms:W3CDTF">2020-03-03T05:27:06Z</dcterms:modified>
</cp:coreProperties>
</file>