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77" r:id="rId6"/>
    <p:sldId id="279" r:id="rId7"/>
    <p:sldId id="278" r:id="rId8"/>
    <p:sldId id="280" r:id="rId9"/>
    <p:sldId id="266" r:id="rId10"/>
    <p:sldId id="267" r:id="rId11"/>
    <p:sldId id="268" r:id="rId12"/>
    <p:sldId id="271" r:id="rId13"/>
    <p:sldId id="281" r:id="rId14"/>
    <p:sldId id="282" r:id="rId15"/>
    <p:sldId id="286" r:id="rId16"/>
    <p:sldId id="287" r:id="rId17"/>
    <p:sldId id="288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="" xmlns:a16="http://schemas.microsoft.com/office/drawing/2014/main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28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="" xmlns:a16="http://schemas.microsoft.com/office/drawing/2014/main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7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=""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="" xmlns:a16="http://schemas.microsoft.com/office/drawing/2014/main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="" xmlns:a16="http://schemas.microsoft.com/office/drawing/2014/main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="" xmlns:a16="http://schemas.microsoft.com/office/drawing/2014/main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="" xmlns:a16="http://schemas.microsoft.com/office/drawing/2014/main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9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=""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=""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90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=""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=""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=""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="" xmlns:a16="http://schemas.microsoft.com/office/drawing/2014/main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=""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=""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=""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91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=""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=""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687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=""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=""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=""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=""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=""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="" xmlns:a16="http://schemas.microsoft.com/office/drawing/2014/main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="" xmlns:a16="http://schemas.microsoft.com/office/drawing/2014/main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41" y="531125"/>
            <a:ext cx="9093975" cy="492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87" y="5795731"/>
            <a:ext cx="6983252" cy="703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448" y="1380249"/>
            <a:ext cx="2381582" cy="53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1793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9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28" y="3665044"/>
            <a:ext cx="3701025" cy="2657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3" y="4581146"/>
            <a:ext cx="2173271" cy="6609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6" y="970521"/>
            <a:ext cx="11591664" cy="21186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087" y="313262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프로세스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9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9" y="4474502"/>
            <a:ext cx="4651120" cy="10778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2" y="4396404"/>
            <a:ext cx="5878412" cy="1233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9" y="902274"/>
            <a:ext cx="10698068" cy="22196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227" y="21440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3" y="1144463"/>
            <a:ext cx="10495253" cy="14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1326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프로세스 페이지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5197510"/>
            <a:ext cx="11252886" cy="123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89" y="4518678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82" y="2709329"/>
            <a:ext cx="4717073" cy="12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=""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=""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="" xmlns:a16="http://schemas.microsoft.com/office/drawing/2014/main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8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874</Words>
  <Application>Microsoft Office PowerPoint</Application>
  <PresentationFormat>와이드스크린</PresentationFormat>
  <Paragraphs>499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61</cp:revision>
  <dcterms:created xsi:type="dcterms:W3CDTF">2020-01-16T07:12:04Z</dcterms:created>
  <dcterms:modified xsi:type="dcterms:W3CDTF">2020-03-26T02:49:12Z</dcterms:modified>
</cp:coreProperties>
</file>