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5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F02E0-CB72-456A-AD23-6E54D89A4415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1EFEF-569F-47B2-B658-8D0B3E912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823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6444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9879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352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23783-CCC7-445C-B358-8CF7D6DBD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CE285B-D379-4079-9654-974662690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45C16-B06A-46BB-9B22-13779D54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C5EB-C6EC-41DF-B3C1-4C403DD827E0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5ED22-7E99-4077-945A-3F60E27A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9E274-0275-491F-822B-21095D56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1FD-84CB-4EDD-A7A6-191DE2EFF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38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47543-AF4F-4BC7-B45E-7DE7BD06D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7D3C24-E13E-4569-ACA1-D6EB0D29C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D6D4-9940-4717-8370-DCB5D964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C5EB-C6EC-41DF-B3C1-4C403DD827E0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F2780A-1F42-46F2-B18D-018F70DC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4AED9-A3EF-4E95-9B22-90398CD8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1FD-84CB-4EDD-A7A6-191DE2EFF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25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B3E2D9-FD6C-4421-B6F7-842116CF6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2C281A-DEA4-4DFC-9F2C-7840196A5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7316D-EDFE-4D17-986D-CCE26BAF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C5EB-C6EC-41DF-B3C1-4C403DD827E0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461FCF-D801-4C7E-89E5-788F90F8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D92FE-29EA-496B-BFBB-030E72C2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1FD-84CB-4EDD-A7A6-191DE2EFF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1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0790B-9417-4FD7-8F94-CF6E8158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C0DB82-3014-470F-AA75-5C37E501E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992562-634F-44F1-B109-7BA13AC9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C5EB-C6EC-41DF-B3C1-4C403DD827E0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2A713-1E4C-4E5C-82FF-91AECF3B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A32AB-EF42-49F4-B00B-342154A5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1FD-84CB-4EDD-A7A6-191DE2EFF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76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35E39-858E-4C11-B737-65AE5CC0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348586-6021-4685-AABD-A0A23A5C4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72626-97CE-4236-820F-6E4579CE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C5EB-C6EC-41DF-B3C1-4C403DD827E0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EA4906-A710-4E13-920B-704ADDF2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7D131-91DF-495D-9ECC-1D4160AD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1FD-84CB-4EDD-A7A6-191DE2EFF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82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F4462-45AD-428B-8FC3-6BB85FAF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9C42D1-9E90-44B6-A0F2-A5ABD72D4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BC855E-8984-4234-8CA5-3AB553F4C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CEBAD1-BC49-4217-B58C-62E78C9C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C5EB-C6EC-41DF-B3C1-4C403DD827E0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B6FE30-3D0D-425E-839E-883A1ABD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B4C6C4-9DA5-4C9D-8151-06569AAC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1FD-84CB-4EDD-A7A6-191DE2EFF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37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DCA78-C364-4859-9EEF-9AB6A61D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89BEE5-D08A-4282-A0A4-896D0E4CA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6ABD7C-358C-4300-9D3B-F90238DD4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5C7944-3DD0-46C5-A758-334A71849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FC40CB-2434-4050-AEAD-0C8A2168B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80507E-119C-455D-8148-C80D66871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C5EB-C6EC-41DF-B3C1-4C403DD827E0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8458CB-45F2-42E8-9B84-2987C8EE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AAC101-B549-4CF7-B9AE-59EA1715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1FD-84CB-4EDD-A7A6-191DE2EFF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44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73B39-3C04-4376-A31A-3D0EA9C2C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1F0841-BCC2-43C1-A748-A3FAF2F9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C5EB-C6EC-41DF-B3C1-4C403DD827E0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D3B483-DF2A-4624-946A-33703D1E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EE2370-04AC-4B50-9679-B648260D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1FD-84CB-4EDD-A7A6-191DE2EFF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96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C9833E-AB3C-4040-B753-36E0B9889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C5EB-C6EC-41DF-B3C1-4C403DD827E0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94D3BA-943B-4ADE-8FBF-7A08E4F5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08EB66-7745-4A0C-96B1-D5E2097E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1FD-84CB-4EDD-A7A6-191DE2EFF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18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A7293-EF0B-46FE-8ABD-3305B3D46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A453F-E73D-4850-A892-8A0EC2F2B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3F6075-B452-4D74-ACA8-BBBBC35A5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903BA1-9D8D-4D97-B422-ED646381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C5EB-C6EC-41DF-B3C1-4C403DD827E0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DD15F4-60AE-4047-BE37-D0220525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A384B1-D3D3-466A-B555-C4300ECD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1FD-84CB-4EDD-A7A6-191DE2EFF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27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5630A-CE1D-4391-9125-3D96967C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FC9690-94BC-4D90-BE7F-3C6A4FA7E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B08284-186F-4ADC-91EB-50F89D9C1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8801B0-B2BF-432A-A926-70B7A683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C5EB-C6EC-41DF-B3C1-4C403DD827E0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1DE14-85F1-4D11-A922-560ED59C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DC9853-67E8-4FE1-8C00-339DE21DC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1FD-84CB-4EDD-A7A6-191DE2EFF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7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3F58FE-5EA1-4E0E-BBD5-CFC78A86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A4F0F3-46D1-4548-ACD0-C42BE21B6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C3446-C87B-4739-B4C9-17A6FEC59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4C5EB-C6EC-41DF-B3C1-4C403DD827E0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4EADD-EEAB-4437-AB85-CC5EB3BAC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55E68-D531-497C-B2FC-441E9C02C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CC1FD-84CB-4EDD-A7A6-191DE2EFF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54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044385719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리스트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352581050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/>
                        <a:t>네비게이션바</a:t>
                      </a:r>
                      <a:r>
                        <a:rPr lang="ko-KR" altLang="en-US" sz="1300" b="0" u="none" strike="noStrike" cap="none" dirty="0"/>
                        <a:t> 형식으로 공지사항</a:t>
                      </a:r>
                      <a:r>
                        <a:rPr lang="en-US" altLang="ko-KR" sz="1300" b="0" u="none" strike="noStrike" cap="none" dirty="0"/>
                        <a:t>, FAQ</a:t>
                      </a:r>
                      <a:r>
                        <a:rPr lang="ko-KR" altLang="en-US" sz="1300" b="0" u="none" strike="noStrike" cap="none" dirty="0" err="1"/>
                        <a:t>및이용가이드</a:t>
                      </a:r>
                      <a:r>
                        <a:rPr lang="en-US" altLang="ko-KR" sz="1300" b="0" u="none" strike="noStrike" cap="none" dirty="0"/>
                        <a:t>, Q&amp;A </a:t>
                      </a:r>
                      <a:r>
                        <a:rPr lang="ko-KR" altLang="en-US" sz="1300" b="0" u="none" strike="noStrike" cap="none" dirty="0"/>
                        <a:t>메뉴로 이동 가능</a:t>
                      </a:r>
                      <a:r>
                        <a:rPr lang="en-US" altLang="ko-KR" sz="1300" b="0" u="none" strike="noStrike" cap="none" dirty="0"/>
                        <a:t>.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/>
                        <a:t>글목록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797627" y="1412776"/>
            <a:ext cx="7568160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460744F-83A0-48A2-AB71-BC00CD1B1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98" y="1432489"/>
            <a:ext cx="7969889" cy="508504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B9605B-91E5-4F5A-9D81-B635916AF51D}"/>
              </a:ext>
            </a:extLst>
          </p:cNvPr>
          <p:cNvSpPr/>
          <p:nvPr/>
        </p:nvSpPr>
        <p:spPr>
          <a:xfrm>
            <a:off x="487808" y="1412776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21CDDF-8313-47A0-A7BF-E504F47BE1A8}"/>
              </a:ext>
            </a:extLst>
          </p:cNvPr>
          <p:cNvSpPr/>
          <p:nvPr/>
        </p:nvSpPr>
        <p:spPr>
          <a:xfrm>
            <a:off x="251391" y="2211029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8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50113329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클릭 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16427050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리스트를 클릭 시 다른 페이지로 이동하지 않고 아래에 내용이 </a:t>
                      </a:r>
                      <a:r>
                        <a:rPr lang="ko-KR" altLang="en-US" sz="1300" b="0" u="none" strike="noStrike" cap="none" dirty="0" err="1"/>
                        <a:t>펼쳐짐</a:t>
                      </a:r>
                      <a:r>
                        <a:rPr lang="en-US" altLang="ko-KR" sz="1300" b="0" u="none" strike="noStrike" cap="none" dirty="0"/>
                        <a:t>. </a:t>
                      </a:r>
                      <a:r>
                        <a:rPr lang="ko-KR" altLang="en-US" sz="1300" b="0" u="none" strike="noStrike" cap="none" dirty="0" err="1"/>
                        <a:t>드랍다운</a:t>
                      </a:r>
                      <a:r>
                        <a:rPr lang="ko-KR" altLang="en-US" sz="1300" b="0" u="none" strike="noStrike" cap="none" dirty="0"/>
                        <a:t> 형식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펼쳐진 </a:t>
                      </a:r>
                      <a:r>
                        <a:rPr lang="ko-KR" altLang="en-US" sz="1300" b="0" u="none" strike="noStrike" cap="none" dirty="0" err="1"/>
                        <a:t>글내용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31A161F-BC65-4CD5-BEB5-E521EFEF3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04" y="1312649"/>
            <a:ext cx="8088029" cy="5347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B8FD5D-124C-4F16-AABE-2F9F80B05150}"/>
              </a:ext>
            </a:extLst>
          </p:cNvPr>
          <p:cNvSpPr/>
          <p:nvPr/>
        </p:nvSpPr>
        <p:spPr>
          <a:xfrm>
            <a:off x="2039853" y="1355966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57725F-8F89-41C5-BC5A-372DABCF5B41}"/>
              </a:ext>
            </a:extLst>
          </p:cNvPr>
          <p:cNvSpPr/>
          <p:nvPr/>
        </p:nvSpPr>
        <p:spPr>
          <a:xfrm>
            <a:off x="540404" y="2055386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84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296460449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공지사항 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리스트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/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/>
                        <a:t>네비게이션바</a:t>
                      </a:r>
                      <a:r>
                        <a:rPr lang="ko-KR" altLang="en-US" sz="1300" b="0" u="none" strike="noStrike" cap="none" dirty="0"/>
                        <a:t> 형식으로 공지사항</a:t>
                      </a:r>
                      <a:r>
                        <a:rPr lang="en-US" altLang="ko-KR" sz="1300" b="0" u="none" strike="noStrike" cap="none" dirty="0"/>
                        <a:t>, FAQ</a:t>
                      </a:r>
                      <a:r>
                        <a:rPr lang="ko-KR" altLang="en-US" sz="1300" b="0" u="none" strike="noStrike" cap="none" dirty="0" err="1"/>
                        <a:t>및이용가이드</a:t>
                      </a:r>
                      <a:r>
                        <a:rPr lang="en-US" altLang="ko-KR" sz="1300" b="0" u="none" strike="noStrike" cap="none" dirty="0"/>
                        <a:t>, Q&amp;A </a:t>
                      </a:r>
                      <a:r>
                        <a:rPr lang="ko-KR" altLang="en-US" sz="1300" b="0" u="none" strike="noStrike" cap="none" dirty="0"/>
                        <a:t>메뉴로 이동 가능</a:t>
                      </a:r>
                      <a:r>
                        <a:rPr lang="en-US" altLang="ko-KR" sz="1300" b="0" u="none" strike="noStrike" cap="none" dirty="0"/>
                        <a:t>.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/>
                        <a:t>글목록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B9605B-91E5-4F5A-9D81-B635916AF51D}"/>
              </a:ext>
            </a:extLst>
          </p:cNvPr>
          <p:cNvSpPr/>
          <p:nvPr/>
        </p:nvSpPr>
        <p:spPr>
          <a:xfrm>
            <a:off x="1509195" y="1813466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21CDDF-8313-47A0-A7BF-E504F47BE1A8}"/>
              </a:ext>
            </a:extLst>
          </p:cNvPr>
          <p:cNvSpPr/>
          <p:nvPr/>
        </p:nvSpPr>
        <p:spPr>
          <a:xfrm>
            <a:off x="1534922" y="237533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83DFAB-FA52-4117-A25D-87E61E2C8F04}"/>
              </a:ext>
            </a:extLst>
          </p:cNvPr>
          <p:cNvSpPr/>
          <p:nvPr/>
        </p:nvSpPr>
        <p:spPr>
          <a:xfrm>
            <a:off x="1848255" y="1344682"/>
            <a:ext cx="3424136" cy="5095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5DCEE-ACA1-442E-8E42-F2564E380827}"/>
              </a:ext>
            </a:extLst>
          </p:cNvPr>
          <p:cNvSpPr txBox="1"/>
          <p:nvPr/>
        </p:nvSpPr>
        <p:spPr>
          <a:xfrm>
            <a:off x="2918298" y="1444134"/>
            <a:ext cx="254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공지사항            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8DA48-533F-467B-89FD-01650E130364}"/>
              </a:ext>
            </a:extLst>
          </p:cNvPr>
          <p:cNvSpPr txBox="1"/>
          <p:nvPr/>
        </p:nvSpPr>
        <p:spPr>
          <a:xfrm>
            <a:off x="1896893" y="1943739"/>
            <a:ext cx="3326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공지사항</a:t>
            </a:r>
            <a:r>
              <a:rPr lang="ko-KR" altLang="en-US" sz="1200" dirty="0"/>
              <a:t>   </a:t>
            </a:r>
            <a:r>
              <a:rPr lang="en-US" altLang="ko-KR" sz="1200" dirty="0"/>
              <a:t>FAQ</a:t>
            </a:r>
            <a:r>
              <a:rPr lang="ko-KR" altLang="en-US" sz="1200" dirty="0" err="1"/>
              <a:t>및이용가이드</a:t>
            </a:r>
            <a:r>
              <a:rPr lang="ko-KR" altLang="en-US" sz="1200" dirty="0"/>
              <a:t>    </a:t>
            </a:r>
            <a:r>
              <a:rPr lang="en-US" altLang="ko-KR" sz="1200" dirty="0"/>
              <a:t>Q&amp;A(1:1</a:t>
            </a:r>
            <a:r>
              <a:rPr lang="ko-KR" altLang="en-US" sz="1200" dirty="0"/>
              <a:t>문의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88A9E0-ED7F-468D-ABB0-16DAD77B0CC6}"/>
              </a:ext>
            </a:extLst>
          </p:cNvPr>
          <p:cNvCxnSpPr/>
          <p:nvPr/>
        </p:nvCxnSpPr>
        <p:spPr>
          <a:xfrm>
            <a:off x="1945533" y="2354092"/>
            <a:ext cx="31809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99884A6-7729-45DF-9986-66238BE24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893" y="2351011"/>
            <a:ext cx="3326860" cy="399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0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406322484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공지사항 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클릭 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48748752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리스트를 클릭 시 다른 페이지로 이동하지 않고 아래에 내용이 </a:t>
                      </a:r>
                      <a:r>
                        <a:rPr lang="ko-KR" altLang="en-US" sz="1300" b="0" u="none" strike="noStrike" cap="none" dirty="0" err="1"/>
                        <a:t>펼쳐짐</a:t>
                      </a:r>
                      <a:r>
                        <a:rPr lang="en-US" altLang="ko-KR" sz="1300" b="0" u="none" strike="noStrike" cap="none" dirty="0"/>
                        <a:t>. </a:t>
                      </a:r>
                      <a:r>
                        <a:rPr lang="ko-KR" altLang="en-US" sz="1300" b="0" u="none" strike="noStrike" cap="none" dirty="0" err="1"/>
                        <a:t>드랍다운</a:t>
                      </a:r>
                      <a:r>
                        <a:rPr lang="ko-KR" altLang="en-US" sz="1300" b="0" u="none" strike="noStrike" cap="none" dirty="0"/>
                        <a:t> 형식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펼쳐진 </a:t>
                      </a:r>
                      <a:r>
                        <a:rPr lang="ko-KR" altLang="en-US" sz="1300" b="0" u="none" strike="noStrike" cap="none" dirty="0" err="1"/>
                        <a:t>글내용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B9605B-91E5-4F5A-9D81-B635916AF51D}"/>
              </a:ext>
            </a:extLst>
          </p:cNvPr>
          <p:cNvSpPr/>
          <p:nvPr/>
        </p:nvSpPr>
        <p:spPr>
          <a:xfrm>
            <a:off x="1509195" y="1813466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21CDDF-8313-47A0-A7BF-E504F47BE1A8}"/>
              </a:ext>
            </a:extLst>
          </p:cNvPr>
          <p:cNvSpPr/>
          <p:nvPr/>
        </p:nvSpPr>
        <p:spPr>
          <a:xfrm>
            <a:off x="1534922" y="237533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83DFAB-FA52-4117-A25D-87E61E2C8F04}"/>
              </a:ext>
            </a:extLst>
          </p:cNvPr>
          <p:cNvSpPr/>
          <p:nvPr/>
        </p:nvSpPr>
        <p:spPr>
          <a:xfrm>
            <a:off x="1848255" y="1344682"/>
            <a:ext cx="3424136" cy="5095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5DCEE-ACA1-442E-8E42-F2564E380827}"/>
              </a:ext>
            </a:extLst>
          </p:cNvPr>
          <p:cNvSpPr txBox="1"/>
          <p:nvPr/>
        </p:nvSpPr>
        <p:spPr>
          <a:xfrm>
            <a:off x="2918298" y="1444134"/>
            <a:ext cx="254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공지사항            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8DA48-533F-467B-89FD-01650E130364}"/>
              </a:ext>
            </a:extLst>
          </p:cNvPr>
          <p:cNvSpPr txBox="1"/>
          <p:nvPr/>
        </p:nvSpPr>
        <p:spPr>
          <a:xfrm>
            <a:off x="1896893" y="1943739"/>
            <a:ext cx="3326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공지사항</a:t>
            </a:r>
            <a:r>
              <a:rPr lang="ko-KR" altLang="en-US" sz="1200" dirty="0"/>
              <a:t>   </a:t>
            </a:r>
            <a:r>
              <a:rPr lang="en-US" altLang="ko-KR" sz="1200" dirty="0"/>
              <a:t>FAQ</a:t>
            </a:r>
            <a:r>
              <a:rPr lang="ko-KR" altLang="en-US" sz="1200" dirty="0" err="1"/>
              <a:t>및이용가이드</a:t>
            </a:r>
            <a:r>
              <a:rPr lang="ko-KR" altLang="en-US" sz="1200" dirty="0"/>
              <a:t>    </a:t>
            </a:r>
            <a:r>
              <a:rPr lang="en-US" altLang="ko-KR" sz="1200" dirty="0"/>
              <a:t>Q&amp;A(1:1</a:t>
            </a:r>
            <a:r>
              <a:rPr lang="ko-KR" altLang="en-US" sz="1200" dirty="0"/>
              <a:t>문의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88A9E0-ED7F-468D-ABB0-16DAD77B0CC6}"/>
              </a:ext>
            </a:extLst>
          </p:cNvPr>
          <p:cNvCxnSpPr/>
          <p:nvPr/>
        </p:nvCxnSpPr>
        <p:spPr>
          <a:xfrm>
            <a:off x="1945533" y="2354092"/>
            <a:ext cx="31809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CCA02AA-31B0-42E0-9444-7B36A697D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982" y="2412524"/>
            <a:ext cx="3398409" cy="394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08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146</Words>
  <Application>Microsoft Office PowerPoint</Application>
  <PresentationFormat>와이드스크린</PresentationFormat>
  <Paragraphs>64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이형준</dc:creator>
  <cp:lastModifiedBy>이형준</cp:lastModifiedBy>
  <cp:revision>6</cp:revision>
  <dcterms:created xsi:type="dcterms:W3CDTF">2020-03-03T05:52:52Z</dcterms:created>
  <dcterms:modified xsi:type="dcterms:W3CDTF">2020-03-03T08:45:06Z</dcterms:modified>
</cp:coreProperties>
</file>