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3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792522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상품신고페이지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모달창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255167"/>
              </p:ext>
            </p:extLst>
          </p:nvPr>
        </p:nvGraphicFramePr>
        <p:xfrm>
          <a:off x="8843382" y="836712"/>
          <a:ext cx="2952330" cy="2221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신고카테고리</a:t>
                      </a:r>
                      <a:r>
                        <a:rPr lang="ko-KR" altLang="en-US" sz="1300" b="0" u="none" strike="noStrike" cap="none" dirty="0"/>
                        <a:t> 선택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종류</a:t>
                      </a:r>
                      <a:r>
                        <a:rPr lang="en-US" altLang="ko-KR" sz="1300" b="0" u="none" strike="noStrike" cap="none" dirty="0"/>
                        <a:t>(</a:t>
                      </a:r>
                      <a:r>
                        <a:rPr lang="ko-KR" altLang="en-US" sz="1300" b="0" u="none" strike="noStrike" cap="none" dirty="0"/>
                        <a:t>광고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물품정보 부정확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거래 금지 품목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언어폭력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기타사유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 사유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셀렉트</a:t>
                      </a:r>
                      <a:r>
                        <a:rPr lang="ko-KR" altLang="en-US" sz="1300" b="0" u="none" strike="noStrike" cap="none" dirty="0"/>
                        <a:t> 메뉴로 선택가능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상세내용 입력 후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등록을 누르면 신고가 완료됨</a:t>
                      </a:r>
                      <a:r>
                        <a:rPr lang="en-US" altLang="ko-KR" sz="1300" b="0" u="none" strike="noStrike" cap="none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258190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6567" y="3825819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5194611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803E97-C14C-4E01-A654-6332ED0E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73" y="2446316"/>
            <a:ext cx="4629382" cy="60259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 descr="조류이(가) 표시된 사진&#10;&#10;자동 생성된 설명">
            <a:extLst>
              <a:ext uri="{FF2B5EF4-FFF2-40B4-BE49-F238E27FC236}">
                <a16:creationId xmlns:a16="http://schemas.microsoft.com/office/drawing/2014/main" id="{90DF4C13-5234-401A-B62D-8B4A6904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96" y="3677638"/>
            <a:ext cx="4432467" cy="1767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DC65914-2404-4E6E-86BB-89502E852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5" y="1536920"/>
            <a:ext cx="4842064" cy="8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981467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상품신고페이지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65704735"/>
              </p:ext>
            </p:extLst>
          </p:nvPr>
        </p:nvGraphicFramePr>
        <p:xfrm>
          <a:off x="8843382" y="836712"/>
          <a:ext cx="2952330" cy="2221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신고카테고리</a:t>
                      </a:r>
                      <a:r>
                        <a:rPr lang="ko-KR" altLang="en-US" sz="1300" b="0" u="none" strike="noStrike" cap="none" dirty="0"/>
                        <a:t> 선택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종류</a:t>
                      </a:r>
                      <a:r>
                        <a:rPr lang="en-US" altLang="ko-KR" sz="1300" b="0" u="none" strike="noStrike" cap="none" dirty="0"/>
                        <a:t>(</a:t>
                      </a:r>
                      <a:r>
                        <a:rPr lang="ko-KR" altLang="en-US" sz="1300" b="0" u="none" strike="noStrike" cap="none" dirty="0"/>
                        <a:t>광고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물품정보 부정확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거래 금지 품목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언어폭력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기타사유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 사유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셀렉트</a:t>
                      </a:r>
                      <a:r>
                        <a:rPr lang="ko-KR" altLang="en-US" sz="1300" b="0" u="none" strike="noStrike" cap="none" dirty="0"/>
                        <a:t> 메뉴로 선택가능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상세내용 입력 후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우측 신고버튼을 누르면 신고가 완료됨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258190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285" y="350943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1986D-8F39-4D33-833C-3FF60DDA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5" y="2108701"/>
            <a:ext cx="4516630" cy="11624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7C53B-6075-4B7C-ADBE-4D93529C8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95" y="3429000"/>
            <a:ext cx="4386190" cy="2064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5285E6-A348-42D4-82B1-E5D6FD69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055" y="1378819"/>
            <a:ext cx="6467160" cy="900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C3B0B1-7F6F-44FE-AE86-D806A88C2128}"/>
              </a:ext>
            </a:extLst>
          </p:cNvPr>
          <p:cNvSpPr/>
          <p:nvPr/>
        </p:nvSpPr>
        <p:spPr>
          <a:xfrm>
            <a:off x="1281055" y="1449421"/>
            <a:ext cx="6598349" cy="509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95</Words>
  <Application>Microsoft Office PowerPoint</Application>
  <PresentationFormat>와이드스크린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4</cp:revision>
  <dcterms:created xsi:type="dcterms:W3CDTF">2020-03-03T05:34:26Z</dcterms:created>
  <dcterms:modified xsi:type="dcterms:W3CDTF">2020-03-03T08:38:10Z</dcterms:modified>
</cp:coreProperties>
</file>