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6" r:id="rId9"/>
    <p:sldId id="265" r:id="rId10"/>
    <p:sldId id="264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24068160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6399770"/>
              </p:ext>
            </p:extLst>
          </p:nvPr>
        </p:nvGraphicFramePr>
        <p:xfrm>
          <a:off x="8509686" y="1289960"/>
          <a:ext cx="3532000" cy="49731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</a:t>
                      </a:r>
                      <a:r>
                        <a:rPr lang="ko-KR" altLang="en-US" sz="1500" dirty="0" smtClean="0"/>
                        <a:t>경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3975699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슬라이드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354307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2921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034150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428</Words>
  <Application>Microsoft Office PowerPoint</Application>
  <PresentationFormat>와이드스크린</PresentationFormat>
  <Paragraphs>226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67</cp:revision>
  <dcterms:created xsi:type="dcterms:W3CDTF">2020-01-16T07:12:04Z</dcterms:created>
  <dcterms:modified xsi:type="dcterms:W3CDTF">2020-03-03T08:55:44Z</dcterms:modified>
</cp:coreProperties>
</file>