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화면 설계서!!!!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프로젝트3</a:t>
            </a:r>
          </a:p>
          <a:p>
            <a:pPr/>
            <a:r>
              <a:t>크라우드 fun딩딩디리이딩디이딩딩</a:t>
            </a:r>
          </a:p>
          <a:p>
            <a:pPr/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9" name="직사각형 39"/>
          <p:cNvSpPr/>
          <p:nvPr/>
        </p:nvSpPr>
        <p:spPr>
          <a:xfrm>
            <a:off x="258601" y="1289958"/>
            <a:ext cx="3854855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330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 페이지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1" name="직사각형 39"/>
          <p:cNvSpPr/>
          <p:nvPr/>
        </p:nvSpPr>
        <p:spPr>
          <a:xfrm>
            <a:off x="4295572" y="1289956"/>
            <a:ext cx="3854855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sp>
        <p:nvSpPr>
          <p:cNvPr id="332" name="상품 타이틀"/>
          <p:cNvSpPr/>
          <p:nvPr/>
        </p:nvSpPr>
        <p:spPr>
          <a:xfrm>
            <a:off x="393700" y="1473200"/>
            <a:ext cx="3536264" cy="50676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상품 타이틀</a:t>
            </a:r>
          </a:p>
        </p:txBody>
      </p:sp>
      <p:pic>
        <p:nvPicPr>
          <p:cNvPr id="33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968" y="2090499"/>
            <a:ext cx="3313727" cy="1746948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336" name="대여가능 기간 - 2020/03/20 ~…"/>
          <p:cNvGrpSpPr/>
          <p:nvPr/>
        </p:nvGrpSpPr>
        <p:grpSpPr>
          <a:xfrm>
            <a:off x="504481" y="3935287"/>
            <a:ext cx="3314701" cy="1759648"/>
            <a:chOff x="0" y="0"/>
            <a:chExt cx="3314700" cy="1759647"/>
          </a:xfrm>
        </p:grpSpPr>
        <p:sp>
          <p:nvSpPr>
            <p:cNvPr id="334" name="직사각형"/>
            <p:cNvSpPr/>
            <p:nvPr/>
          </p:nvSpPr>
          <p:spPr>
            <a:xfrm>
              <a:off x="-1" y="-1"/>
              <a:ext cx="3314701" cy="175964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35" name="대여가능 기간 - 2020/03/20 ~…"/>
            <p:cNvSpPr txBox="1"/>
            <p:nvPr/>
          </p:nvSpPr>
          <p:spPr>
            <a:xfrm>
              <a:off x="-1" y="377822"/>
              <a:ext cx="3314701" cy="1004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/>
              </a:pPr>
              <a:r>
                <a:t>대여가능 기간 - 2020/03/20 ~</a:t>
              </a:r>
            </a:p>
            <a:p>
              <a:pPr lvl="3" indent="1371600">
                <a:defRPr sz="1500"/>
              </a:pPr>
              <a:r>
                <a:t>2020/04/20 </a:t>
              </a:r>
            </a:p>
            <a:p>
              <a:pPr>
                <a:defRPr sz="1500"/>
              </a:pPr>
              <a:r>
                <a:t>최소 대여기간 - 7일</a:t>
              </a:r>
            </a:p>
            <a:p>
              <a:pPr>
                <a:defRPr sz="1500"/>
              </a:pPr>
              <a:r>
                <a:t>대여금액 - 50,000원 / 7일</a:t>
              </a:r>
            </a:p>
          </p:txBody>
        </p:sp>
      </p:grpSp>
      <p:sp>
        <p:nvSpPr>
          <p:cNvPr id="337" name="제품 상세 설명"/>
          <p:cNvSpPr/>
          <p:nvPr/>
        </p:nvSpPr>
        <p:spPr>
          <a:xfrm>
            <a:off x="4442168" y="1485010"/>
            <a:ext cx="3561664" cy="3595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제품 상세설명</a:t>
            </a:r>
          </a:p>
        </p:txBody>
      </p:sp>
      <p:sp>
        <p:nvSpPr>
          <p:cNvPr id="338" name="제품 이미지 &amp; 영상(선택사항)"/>
          <p:cNvSpPr/>
          <p:nvPr/>
        </p:nvSpPr>
        <p:spPr>
          <a:xfrm>
            <a:off x="4442168" y="2066628"/>
            <a:ext cx="3561664" cy="3595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제품 이미지 &amp; 영상(선택사항)</a:t>
            </a:r>
          </a:p>
        </p:txBody>
      </p:sp>
      <p:sp>
        <p:nvSpPr>
          <p:cNvPr id="339" name="주의사항 및 보증금 정책"/>
          <p:cNvSpPr/>
          <p:nvPr/>
        </p:nvSpPr>
        <p:spPr>
          <a:xfrm>
            <a:off x="4447831" y="2648246"/>
            <a:ext cx="3556001" cy="3556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주의사항 및 보증금 정책</a:t>
            </a:r>
          </a:p>
        </p:txBody>
      </p:sp>
      <p:sp>
        <p:nvSpPr>
          <p:cNvPr id="340" name="직사각형"/>
          <p:cNvSpPr/>
          <p:nvPr/>
        </p:nvSpPr>
        <p:spPr>
          <a:xfrm>
            <a:off x="4453938" y="3238658"/>
            <a:ext cx="3536265" cy="157063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343" name="상품 문의"/>
          <p:cNvGrpSpPr/>
          <p:nvPr/>
        </p:nvGrpSpPr>
        <p:grpSpPr>
          <a:xfrm>
            <a:off x="4511477" y="3299157"/>
            <a:ext cx="1045509" cy="284906"/>
            <a:chOff x="0" y="0"/>
            <a:chExt cx="1045507" cy="284904"/>
          </a:xfrm>
        </p:grpSpPr>
        <p:sp>
          <p:nvSpPr>
            <p:cNvPr id="341" name="직사각형"/>
            <p:cNvSpPr/>
            <p:nvPr/>
          </p:nvSpPr>
          <p:spPr>
            <a:xfrm>
              <a:off x="-1" y="-1"/>
              <a:ext cx="1045509" cy="2849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342" name="상품 문의"/>
            <p:cNvSpPr txBox="1"/>
            <p:nvPr/>
          </p:nvSpPr>
          <p:spPr>
            <a:xfrm>
              <a:off x="-1" y="5228"/>
              <a:ext cx="1045509" cy="274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300"/>
              </a:lvl1pPr>
            </a:lstStyle>
            <a:p>
              <a:pPr/>
              <a:r>
                <a:t>상품 문의</a:t>
              </a:r>
            </a:p>
          </p:txBody>
        </p:sp>
      </p:grpSp>
      <p:sp>
        <p:nvSpPr>
          <p:cNvPr id="344" name="애플 정품 맞나요 ~?"/>
          <p:cNvSpPr/>
          <p:nvPr/>
        </p:nvSpPr>
        <p:spPr>
          <a:xfrm>
            <a:off x="4510267" y="3699601"/>
            <a:ext cx="2828195" cy="2875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300"/>
            </a:lvl1pPr>
          </a:lstStyle>
          <a:p>
            <a:pPr/>
            <a:r>
              <a:t>문의내용 작성</a:t>
            </a:r>
          </a:p>
        </p:txBody>
      </p:sp>
      <p:sp>
        <p:nvSpPr>
          <p:cNvPr id="345" name="등록"/>
          <p:cNvSpPr txBox="1"/>
          <p:nvPr/>
        </p:nvSpPr>
        <p:spPr>
          <a:xfrm>
            <a:off x="7406269" y="3670679"/>
            <a:ext cx="446404" cy="345439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등록</a:t>
            </a:r>
          </a:p>
        </p:txBody>
      </p:sp>
      <p:sp>
        <p:nvSpPr>
          <p:cNvPr id="346" name="애플 정품 맞나요 ~?"/>
          <p:cNvSpPr/>
          <p:nvPr/>
        </p:nvSpPr>
        <p:spPr>
          <a:xfrm>
            <a:off x="4510267" y="4102734"/>
            <a:ext cx="2828195" cy="2875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300"/>
            </a:lvl1pPr>
          </a:lstStyle>
          <a:p>
            <a:pPr/>
            <a:r>
              <a:t>문의 1) 포토샵 설치 되어있나요 ?</a:t>
            </a:r>
          </a:p>
        </p:txBody>
      </p:sp>
      <p:sp>
        <p:nvSpPr>
          <p:cNvPr id="347" name="애플 정품 맞나요 ~?"/>
          <p:cNvSpPr/>
          <p:nvPr/>
        </p:nvSpPr>
        <p:spPr>
          <a:xfrm>
            <a:off x="4881012" y="4451180"/>
            <a:ext cx="2828195" cy="28759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300"/>
            </a:lvl1pPr>
          </a:lstStyle>
          <a:p>
            <a:pPr/>
            <a:r>
              <a:t>답변) 네 설치 되어있습니다 ^^</a:t>
            </a:r>
          </a:p>
        </p:txBody>
      </p:sp>
      <p:sp>
        <p:nvSpPr>
          <p:cNvPr id="348" name="직사각형"/>
          <p:cNvSpPr/>
          <p:nvPr/>
        </p:nvSpPr>
        <p:spPr>
          <a:xfrm>
            <a:off x="4455797" y="4921700"/>
            <a:ext cx="3536264" cy="157063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351" name="상품 문의"/>
          <p:cNvGrpSpPr/>
          <p:nvPr/>
        </p:nvGrpSpPr>
        <p:grpSpPr>
          <a:xfrm>
            <a:off x="4513336" y="4982198"/>
            <a:ext cx="1045509" cy="284906"/>
            <a:chOff x="0" y="0"/>
            <a:chExt cx="1045507" cy="284904"/>
          </a:xfrm>
        </p:grpSpPr>
        <p:sp>
          <p:nvSpPr>
            <p:cNvPr id="349" name="직사각형"/>
            <p:cNvSpPr/>
            <p:nvPr/>
          </p:nvSpPr>
          <p:spPr>
            <a:xfrm>
              <a:off x="-1" y="-1"/>
              <a:ext cx="1045509" cy="2849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350" name="상품 후기"/>
            <p:cNvSpPr txBox="1"/>
            <p:nvPr/>
          </p:nvSpPr>
          <p:spPr>
            <a:xfrm>
              <a:off x="-1" y="5228"/>
              <a:ext cx="1045509" cy="274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300"/>
              </a:lvl1pPr>
            </a:lstStyle>
            <a:p>
              <a:pPr/>
              <a:r>
                <a:t>상품 후기</a:t>
              </a:r>
            </a:p>
          </p:txBody>
        </p:sp>
      </p:grpSp>
      <p:sp>
        <p:nvSpPr>
          <p:cNvPr id="352" name="애플 정품 맞나요 ~?"/>
          <p:cNvSpPr/>
          <p:nvPr/>
        </p:nvSpPr>
        <p:spPr>
          <a:xfrm>
            <a:off x="4512126" y="5382642"/>
            <a:ext cx="2828195" cy="2875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300"/>
            </a:lvl1pPr>
          </a:lstStyle>
          <a:p>
            <a:pPr/>
            <a:r>
              <a:t>후기 작성</a:t>
            </a:r>
          </a:p>
        </p:txBody>
      </p:sp>
      <p:sp>
        <p:nvSpPr>
          <p:cNvPr id="353" name="등록"/>
          <p:cNvSpPr txBox="1"/>
          <p:nvPr/>
        </p:nvSpPr>
        <p:spPr>
          <a:xfrm>
            <a:off x="7408127" y="5353720"/>
            <a:ext cx="446404" cy="345439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등록</a:t>
            </a:r>
          </a:p>
        </p:txBody>
      </p:sp>
      <p:sp>
        <p:nvSpPr>
          <p:cNvPr id="354" name="애플 정품 맞나요 ~?"/>
          <p:cNvSpPr/>
          <p:nvPr/>
        </p:nvSpPr>
        <p:spPr>
          <a:xfrm>
            <a:off x="4512126" y="5785775"/>
            <a:ext cx="2828195" cy="2875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300"/>
            </a:lvl1pPr>
          </a:lstStyle>
          <a:p>
            <a:pPr/>
            <a:r>
              <a:t>후기 ) 상태 깔끔하고 성능도 좋았어요 ~</a:t>
            </a:r>
          </a:p>
        </p:txBody>
      </p:sp>
      <p:sp>
        <p:nvSpPr>
          <p:cNvPr id="355" name="애플 정품 맞나요 ~?"/>
          <p:cNvSpPr/>
          <p:nvPr/>
        </p:nvSpPr>
        <p:spPr>
          <a:xfrm>
            <a:off x="4882870" y="6134221"/>
            <a:ext cx="2828195" cy="2875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300"/>
            </a:lvl1pPr>
          </a:lstStyle>
          <a:p>
            <a:pPr/>
            <a:r>
              <a:t>답변 ) 감사합니다 또 이용해주세요 ~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 시 상품 이미지 등록 가능하며 우측으로 미리보기 된 사진들이 업로드 됨.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상품 타이틀 작성시 최대 40자 까지 
작성이 가능하며 작성시 자동적으로 
입력가능 숫자가 변함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대분류 클릭시 중분류 노출 클릭시 소분류 노출 하여 하단에 선택한 카테고리들이 나열됨.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0" name="직사각형 39"/>
          <p:cNvSpPr/>
          <p:nvPr/>
        </p:nvSpPr>
        <p:spPr>
          <a:xfrm>
            <a:off x="131601" y="1289958"/>
            <a:ext cx="8032096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361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2" name="상품 이미지"/>
          <p:cNvSpPr txBox="1"/>
          <p:nvPr/>
        </p:nvSpPr>
        <p:spPr>
          <a:xfrm>
            <a:off x="324422" y="1446531"/>
            <a:ext cx="1169046" cy="3995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상품 이미지</a:t>
            </a:r>
          </a:p>
        </p:txBody>
      </p:sp>
      <p:sp>
        <p:nvSpPr>
          <p:cNvPr id="363" name="+"/>
          <p:cNvSpPr/>
          <p:nvPr/>
        </p:nvSpPr>
        <p:spPr>
          <a:xfrm>
            <a:off x="273945" y="20447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3500"/>
            </a:lvl1pPr>
          </a:lstStyle>
          <a:p>
            <a:pPr/>
            <a:r>
              <a:t>+</a:t>
            </a:r>
          </a:p>
        </p:txBody>
      </p:sp>
      <p:sp>
        <p:nvSpPr>
          <p:cNvPr id="364" name="미리보기1"/>
          <p:cNvSpPr/>
          <p:nvPr/>
        </p:nvSpPr>
        <p:spPr>
          <a:xfrm>
            <a:off x="2128145" y="20447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/>
            </a:lvl1pPr>
          </a:lstStyle>
          <a:p>
            <a:pPr/>
            <a:r>
              <a:t>미리보기1</a:t>
            </a:r>
          </a:p>
        </p:txBody>
      </p:sp>
      <p:sp>
        <p:nvSpPr>
          <p:cNvPr id="365" name="미리보기2"/>
          <p:cNvSpPr/>
          <p:nvPr/>
        </p:nvSpPr>
        <p:spPr>
          <a:xfrm>
            <a:off x="3664845" y="20447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/>
            </a:lvl1pPr>
          </a:lstStyle>
          <a:p>
            <a:pPr/>
            <a:r>
              <a:t>미리보기2</a:t>
            </a:r>
          </a:p>
        </p:txBody>
      </p:sp>
      <p:sp>
        <p:nvSpPr>
          <p:cNvPr id="366" name="미리보기3"/>
          <p:cNvSpPr/>
          <p:nvPr/>
        </p:nvSpPr>
        <p:spPr>
          <a:xfrm>
            <a:off x="5201545" y="20447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/>
            </a:lvl1pPr>
          </a:lstStyle>
          <a:p>
            <a:pPr/>
            <a:r>
              <a:t>미리보기3</a:t>
            </a:r>
          </a:p>
        </p:txBody>
      </p:sp>
      <p:sp>
        <p:nvSpPr>
          <p:cNvPr id="367" name="미리보기4"/>
          <p:cNvSpPr/>
          <p:nvPr/>
        </p:nvSpPr>
        <p:spPr>
          <a:xfrm>
            <a:off x="6738245" y="20447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/>
            </a:lvl1pPr>
          </a:lstStyle>
          <a:p>
            <a:pPr/>
            <a:r>
              <a:t>미리보기4</a:t>
            </a:r>
          </a:p>
        </p:txBody>
      </p:sp>
      <p:grpSp>
        <p:nvGrpSpPr>
          <p:cNvPr id="370" name="Google Shape;173;g7c553259d1_0_81"/>
          <p:cNvGrpSpPr/>
          <p:nvPr/>
        </p:nvGrpSpPr>
        <p:grpSpPr>
          <a:xfrm>
            <a:off x="226306" y="1901132"/>
            <a:ext cx="302702" cy="370799"/>
            <a:chOff x="0" y="0"/>
            <a:chExt cx="302701" cy="370798"/>
          </a:xfrm>
        </p:grpSpPr>
        <p:sp>
          <p:nvSpPr>
            <p:cNvPr id="368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369" name="1"/>
            <p:cNvSpPr txBox="1"/>
            <p:nvPr/>
          </p:nvSpPr>
          <p:spPr>
            <a:xfrm>
              <a:off x="45724" y="0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71" name="제목"/>
          <p:cNvSpPr txBox="1"/>
          <p:nvPr/>
        </p:nvSpPr>
        <p:spPr>
          <a:xfrm>
            <a:off x="273622" y="3633974"/>
            <a:ext cx="1270646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제목</a:t>
            </a:r>
          </a:p>
        </p:txBody>
      </p:sp>
      <p:sp>
        <p:nvSpPr>
          <p:cNvPr id="372" name="상품 제목을 입력해주세요."/>
          <p:cNvSpPr txBox="1"/>
          <p:nvPr/>
        </p:nvSpPr>
        <p:spPr>
          <a:xfrm>
            <a:off x="2127822" y="3633974"/>
            <a:ext cx="5087939" cy="399546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pPr/>
            <a:r>
              <a:t>상품 제목을 입력해주세요.</a:t>
            </a:r>
          </a:p>
        </p:txBody>
      </p:sp>
      <p:sp>
        <p:nvSpPr>
          <p:cNvPr id="373" name="0/40"/>
          <p:cNvSpPr txBox="1"/>
          <p:nvPr/>
        </p:nvSpPr>
        <p:spPr>
          <a:xfrm>
            <a:off x="7360754" y="3654677"/>
            <a:ext cx="5490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0/40</a:t>
            </a:r>
          </a:p>
        </p:txBody>
      </p:sp>
      <p:grpSp>
        <p:nvGrpSpPr>
          <p:cNvPr id="376" name="Google Shape;173;g7c553259d1_0_81"/>
          <p:cNvGrpSpPr/>
          <p:nvPr/>
        </p:nvGrpSpPr>
        <p:grpSpPr>
          <a:xfrm>
            <a:off x="7221894" y="3387032"/>
            <a:ext cx="302702" cy="370799"/>
            <a:chOff x="0" y="0"/>
            <a:chExt cx="302701" cy="370798"/>
          </a:xfrm>
        </p:grpSpPr>
        <p:sp>
          <p:nvSpPr>
            <p:cNvPr id="374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375" name="1"/>
            <p:cNvSpPr txBox="1"/>
            <p:nvPr/>
          </p:nvSpPr>
          <p:spPr>
            <a:xfrm>
              <a:off x="45724" y="0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7" name="카테고리"/>
          <p:cNvSpPr txBox="1"/>
          <p:nvPr/>
        </p:nvSpPr>
        <p:spPr>
          <a:xfrm>
            <a:off x="273622" y="4219383"/>
            <a:ext cx="1270646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카테고리</a:t>
            </a:r>
          </a:p>
        </p:txBody>
      </p:sp>
      <p:sp>
        <p:nvSpPr>
          <p:cNvPr id="378" name="카테고리…"/>
          <p:cNvSpPr/>
          <p:nvPr/>
        </p:nvSpPr>
        <p:spPr>
          <a:xfrm>
            <a:off x="2128145" y="4225733"/>
            <a:ext cx="1804691" cy="151913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1500"/>
            </a:pPr>
            <a:r>
              <a:t>카테고리</a:t>
            </a:r>
          </a:p>
          <a:p>
            <a:pPr algn="ctr">
              <a:defRPr sz="1500"/>
            </a:pPr>
            <a:r>
              <a:t>대분류</a:t>
            </a:r>
          </a:p>
        </p:txBody>
      </p:sp>
      <p:sp>
        <p:nvSpPr>
          <p:cNvPr id="379" name="카테고리…"/>
          <p:cNvSpPr/>
          <p:nvPr/>
        </p:nvSpPr>
        <p:spPr>
          <a:xfrm>
            <a:off x="4083945" y="4225733"/>
            <a:ext cx="1804691" cy="151913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1500"/>
            </a:pPr>
            <a:r>
              <a:t>카테고리</a:t>
            </a:r>
          </a:p>
          <a:p>
            <a:pPr algn="ctr">
              <a:defRPr sz="1500"/>
            </a:pPr>
            <a:r>
              <a:t>중분류</a:t>
            </a:r>
          </a:p>
        </p:txBody>
      </p:sp>
      <p:sp>
        <p:nvSpPr>
          <p:cNvPr id="380" name="카테고리…"/>
          <p:cNvSpPr/>
          <p:nvPr/>
        </p:nvSpPr>
        <p:spPr>
          <a:xfrm>
            <a:off x="6039640" y="4225733"/>
            <a:ext cx="1804691" cy="151913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1500"/>
            </a:pPr>
            <a:r>
              <a:t>카테고리</a:t>
            </a:r>
          </a:p>
          <a:p>
            <a:pPr algn="ctr">
              <a:defRPr sz="1500"/>
            </a:pPr>
            <a:r>
              <a:t>소분류</a:t>
            </a:r>
          </a:p>
        </p:txBody>
      </p:sp>
      <p:sp>
        <p:nvSpPr>
          <p:cNvPr id="381" name="대분류 &gt; 중분류 &gt; 소분류"/>
          <p:cNvSpPr txBox="1"/>
          <p:nvPr/>
        </p:nvSpPr>
        <p:spPr>
          <a:xfrm>
            <a:off x="2102422" y="5930735"/>
            <a:ext cx="256445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대분류 &gt; 중분류 &gt; 소분류</a:t>
            </a:r>
          </a:p>
        </p:txBody>
      </p:sp>
      <p:grpSp>
        <p:nvGrpSpPr>
          <p:cNvPr id="384" name="Google Shape;173;g7c553259d1_0_81"/>
          <p:cNvGrpSpPr/>
          <p:nvPr/>
        </p:nvGrpSpPr>
        <p:grpSpPr>
          <a:xfrm>
            <a:off x="1925994" y="4110932"/>
            <a:ext cx="302702" cy="370799"/>
            <a:chOff x="0" y="0"/>
            <a:chExt cx="302701" cy="370798"/>
          </a:xfrm>
        </p:grpSpPr>
        <p:sp>
          <p:nvSpPr>
            <p:cNvPr id="382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383" name="1"/>
            <p:cNvSpPr txBox="1"/>
            <p:nvPr/>
          </p:nvSpPr>
          <p:spPr>
            <a:xfrm>
              <a:off x="45724" y="0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7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달력아이콘 클릭하여 날짜 설정 
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9" name="직사각형 39"/>
          <p:cNvSpPr/>
          <p:nvPr/>
        </p:nvSpPr>
        <p:spPr>
          <a:xfrm>
            <a:off x="131601" y="1289958"/>
            <a:ext cx="8032096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390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1" name="배송방법"/>
          <p:cNvSpPr txBox="1"/>
          <p:nvPr/>
        </p:nvSpPr>
        <p:spPr>
          <a:xfrm>
            <a:off x="337122" y="1535431"/>
            <a:ext cx="1303273" cy="370838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배송방법</a:t>
            </a:r>
          </a:p>
        </p:txBody>
      </p:sp>
      <p:sp>
        <p:nvSpPr>
          <p:cNvPr id="392" name="O 선불배송 O 착불배송"/>
          <p:cNvSpPr txBox="1"/>
          <p:nvPr/>
        </p:nvSpPr>
        <p:spPr>
          <a:xfrm>
            <a:off x="1848422" y="1529081"/>
            <a:ext cx="2232213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O 선불배송 O 착불배송</a:t>
            </a:r>
          </a:p>
        </p:txBody>
      </p:sp>
      <p:sp>
        <p:nvSpPr>
          <p:cNvPr id="393" name="대여가능기간"/>
          <p:cNvSpPr txBox="1"/>
          <p:nvPr/>
        </p:nvSpPr>
        <p:spPr>
          <a:xfrm>
            <a:off x="337122" y="2315021"/>
            <a:ext cx="1303273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대여가능기간</a:t>
            </a:r>
          </a:p>
        </p:txBody>
      </p:sp>
      <p:sp>
        <p:nvSpPr>
          <p:cNvPr id="394" name="2020-03-02"/>
          <p:cNvSpPr txBox="1"/>
          <p:nvPr/>
        </p:nvSpPr>
        <p:spPr>
          <a:xfrm>
            <a:off x="1848422" y="2307018"/>
            <a:ext cx="127348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2020-03-02</a:t>
            </a:r>
          </a:p>
        </p:txBody>
      </p:sp>
      <p:sp>
        <p:nvSpPr>
          <p:cNvPr id="395" name="캘린더"/>
          <p:cNvSpPr/>
          <p:nvPr/>
        </p:nvSpPr>
        <p:spPr>
          <a:xfrm>
            <a:off x="3196581" y="2232920"/>
            <a:ext cx="594156" cy="535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6" name="~"/>
          <p:cNvSpPr txBox="1"/>
          <p:nvPr/>
        </p:nvSpPr>
        <p:spPr>
          <a:xfrm>
            <a:off x="3982022" y="2313368"/>
            <a:ext cx="23763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~</a:t>
            </a:r>
          </a:p>
        </p:txBody>
      </p:sp>
      <p:sp>
        <p:nvSpPr>
          <p:cNvPr id="397" name="2020-05-01"/>
          <p:cNvSpPr txBox="1"/>
          <p:nvPr/>
        </p:nvSpPr>
        <p:spPr>
          <a:xfrm>
            <a:off x="4398245" y="2299015"/>
            <a:ext cx="127348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2020-05-01</a:t>
            </a:r>
          </a:p>
        </p:txBody>
      </p:sp>
      <p:sp>
        <p:nvSpPr>
          <p:cNvPr id="398" name="캘린더"/>
          <p:cNvSpPr/>
          <p:nvPr/>
        </p:nvSpPr>
        <p:spPr>
          <a:xfrm>
            <a:off x="5746404" y="2224916"/>
            <a:ext cx="594156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9" name="최소대여기간"/>
          <p:cNvSpPr txBox="1"/>
          <p:nvPr/>
        </p:nvSpPr>
        <p:spPr>
          <a:xfrm>
            <a:off x="337122" y="3094612"/>
            <a:ext cx="1303273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최소대여기간</a:t>
            </a:r>
          </a:p>
        </p:txBody>
      </p:sp>
      <p:sp>
        <p:nvSpPr>
          <p:cNvPr id="400" name="n일 이상"/>
          <p:cNvSpPr txBox="1"/>
          <p:nvPr/>
        </p:nvSpPr>
        <p:spPr>
          <a:xfrm>
            <a:off x="1848422" y="3073909"/>
            <a:ext cx="888005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n일 이상</a:t>
            </a:r>
          </a:p>
        </p:txBody>
      </p:sp>
      <p:sp>
        <p:nvSpPr>
          <p:cNvPr id="401" name="상품 설명"/>
          <p:cNvSpPr txBox="1"/>
          <p:nvPr/>
        </p:nvSpPr>
        <p:spPr>
          <a:xfrm>
            <a:off x="337122" y="4343471"/>
            <a:ext cx="1303273" cy="399545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상품 설명</a:t>
            </a:r>
          </a:p>
        </p:txBody>
      </p:sp>
      <p:sp>
        <p:nvSpPr>
          <p:cNvPr id="402" name="직사각형"/>
          <p:cNvSpPr/>
          <p:nvPr/>
        </p:nvSpPr>
        <p:spPr>
          <a:xfrm>
            <a:off x="1850162" y="4390772"/>
            <a:ext cx="5698134" cy="99822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3" name="연관 태그"/>
          <p:cNvSpPr txBox="1"/>
          <p:nvPr/>
        </p:nvSpPr>
        <p:spPr>
          <a:xfrm>
            <a:off x="337122" y="5621035"/>
            <a:ext cx="1303273" cy="399546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연관 태그</a:t>
            </a:r>
          </a:p>
        </p:txBody>
      </p:sp>
      <p:sp>
        <p:nvSpPr>
          <p:cNvPr id="404" name="최대 5개 까지 입력 가능"/>
          <p:cNvSpPr txBox="1"/>
          <p:nvPr/>
        </p:nvSpPr>
        <p:spPr>
          <a:xfrm>
            <a:off x="1835722" y="5621035"/>
            <a:ext cx="5727015" cy="399546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pPr/>
            <a:r>
              <a:t>최대 5개 까지 입력 가능</a:t>
            </a:r>
          </a:p>
        </p:txBody>
      </p:sp>
      <p:sp>
        <p:nvSpPr>
          <p:cNvPr id="405" name="등록"/>
          <p:cNvSpPr/>
          <p:nvPr/>
        </p:nvSpPr>
        <p:spPr>
          <a:xfrm>
            <a:off x="3670300" y="6121400"/>
            <a:ext cx="1164964" cy="386845"/>
          </a:xfrm>
          <a:prstGeom prst="rect">
            <a:avLst/>
          </a:prstGeom>
          <a:solidFill>
            <a:srgbClr val="FFFFFF"/>
          </a:solidFill>
          <a:ln w="25400">
            <a:solidFill>
              <a:srgbClr val="D0716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등록</a:t>
            </a:r>
          </a:p>
        </p:txBody>
      </p:sp>
      <p:grpSp>
        <p:nvGrpSpPr>
          <p:cNvPr id="408" name="Google Shape;173;g7c553259d1_0_81"/>
          <p:cNvGrpSpPr/>
          <p:nvPr/>
        </p:nvGrpSpPr>
        <p:grpSpPr>
          <a:xfrm>
            <a:off x="2994906" y="1925246"/>
            <a:ext cx="302702" cy="370799"/>
            <a:chOff x="0" y="0"/>
            <a:chExt cx="302701" cy="370798"/>
          </a:xfrm>
        </p:grpSpPr>
        <p:sp>
          <p:nvSpPr>
            <p:cNvPr id="406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407" name="1"/>
            <p:cNvSpPr txBox="1"/>
            <p:nvPr/>
          </p:nvSpPr>
          <p:spPr>
            <a:xfrm>
              <a:off x="45724" y="0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09" name="금액"/>
          <p:cNvSpPr txBox="1"/>
          <p:nvPr/>
        </p:nvSpPr>
        <p:spPr>
          <a:xfrm>
            <a:off x="337122" y="3704688"/>
            <a:ext cx="1303273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금액</a:t>
            </a:r>
          </a:p>
        </p:txBody>
      </p:sp>
      <p:sp>
        <p:nvSpPr>
          <p:cNvPr id="410" name="n일당 @@@@원"/>
          <p:cNvSpPr txBox="1"/>
          <p:nvPr/>
        </p:nvSpPr>
        <p:spPr>
          <a:xfrm>
            <a:off x="1848422" y="3696685"/>
            <a:ext cx="1816246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n일당 @@@@원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5" name="직사각형 39"/>
          <p:cNvSpPr/>
          <p:nvPr/>
        </p:nvSpPr>
        <p:spPr>
          <a:xfrm>
            <a:off x="258601" y="1289958"/>
            <a:ext cx="3854855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416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7" name="직사각형 39"/>
          <p:cNvSpPr/>
          <p:nvPr/>
        </p:nvSpPr>
        <p:spPr>
          <a:xfrm>
            <a:off x="4295572" y="1289956"/>
            <a:ext cx="3854855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sp>
        <p:nvSpPr>
          <p:cNvPr id="418" name="상품 이미지"/>
          <p:cNvSpPr txBox="1"/>
          <p:nvPr/>
        </p:nvSpPr>
        <p:spPr>
          <a:xfrm>
            <a:off x="349822" y="1383030"/>
            <a:ext cx="1169046" cy="39954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상품 이미지</a:t>
            </a:r>
          </a:p>
        </p:txBody>
      </p:sp>
      <p:sp>
        <p:nvSpPr>
          <p:cNvPr id="419" name="이미지 등록버튼"/>
          <p:cNvSpPr txBox="1"/>
          <p:nvPr/>
        </p:nvSpPr>
        <p:spPr>
          <a:xfrm>
            <a:off x="349822" y="2013528"/>
            <a:ext cx="1564524" cy="39954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이미지 등록버튼</a:t>
            </a:r>
          </a:p>
        </p:txBody>
      </p:sp>
      <p:sp>
        <p:nvSpPr>
          <p:cNvPr id="420" name="미리보기1"/>
          <p:cNvSpPr/>
          <p:nvPr/>
        </p:nvSpPr>
        <p:spPr>
          <a:xfrm>
            <a:off x="400945" y="2650376"/>
            <a:ext cx="1066801" cy="8824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/>
            </a:lvl1pPr>
          </a:lstStyle>
          <a:p>
            <a:pPr/>
            <a:r>
              <a:t>미리보기1</a:t>
            </a:r>
          </a:p>
        </p:txBody>
      </p:sp>
      <p:sp>
        <p:nvSpPr>
          <p:cNvPr id="421" name="미리보기2"/>
          <p:cNvSpPr/>
          <p:nvPr/>
        </p:nvSpPr>
        <p:spPr>
          <a:xfrm>
            <a:off x="1652628" y="2650376"/>
            <a:ext cx="1066801" cy="8824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/>
            </a:lvl1pPr>
          </a:lstStyle>
          <a:p>
            <a:pPr/>
            <a:r>
              <a:t>미리보기2</a:t>
            </a:r>
          </a:p>
        </p:txBody>
      </p:sp>
      <p:sp>
        <p:nvSpPr>
          <p:cNvPr id="422" name="미리보기3"/>
          <p:cNvSpPr/>
          <p:nvPr/>
        </p:nvSpPr>
        <p:spPr>
          <a:xfrm>
            <a:off x="2914245" y="2650376"/>
            <a:ext cx="1066801" cy="8824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/>
            </a:lvl1pPr>
          </a:lstStyle>
          <a:p>
            <a:pPr/>
            <a:r>
              <a:t>미리보기3</a:t>
            </a:r>
          </a:p>
        </p:txBody>
      </p:sp>
      <p:sp>
        <p:nvSpPr>
          <p:cNvPr id="423" name="제목"/>
          <p:cNvSpPr txBox="1"/>
          <p:nvPr/>
        </p:nvSpPr>
        <p:spPr>
          <a:xfrm>
            <a:off x="375222" y="3765182"/>
            <a:ext cx="858293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제목</a:t>
            </a:r>
          </a:p>
        </p:txBody>
      </p:sp>
      <p:sp>
        <p:nvSpPr>
          <p:cNvPr id="424" name="상품 제목을 입력해주세요."/>
          <p:cNvSpPr txBox="1"/>
          <p:nvPr/>
        </p:nvSpPr>
        <p:spPr>
          <a:xfrm>
            <a:off x="1416622" y="3765182"/>
            <a:ext cx="2594274" cy="399546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pPr/>
            <a:r>
              <a:t>상품 제목을 입력해주세요.</a:t>
            </a:r>
          </a:p>
        </p:txBody>
      </p:sp>
      <p:sp>
        <p:nvSpPr>
          <p:cNvPr id="425" name="카테고리"/>
          <p:cNvSpPr txBox="1"/>
          <p:nvPr/>
        </p:nvSpPr>
        <p:spPr>
          <a:xfrm>
            <a:off x="337122" y="4362075"/>
            <a:ext cx="1270646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카테고리</a:t>
            </a:r>
          </a:p>
        </p:txBody>
      </p:sp>
      <p:sp>
        <p:nvSpPr>
          <p:cNvPr id="426" name="카테고리…"/>
          <p:cNvSpPr/>
          <p:nvPr/>
        </p:nvSpPr>
        <p:spPr>
          <a:xfrm>
            <a:off x="395978" y="4936611"/>
            <a:ext cx="1066801" cy="8824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1500"/>
            </a:pPr>
            <a:r>
              <a:t>카테고리</a:t>
            </a:r>
          </a:p>
          <a:p>
            <a:pPr algn="ctr">
              <a:defRPr sz="1500"/>
            </a:pPr>
            <a:r>
              <a:t>대분류</a:t>
            </a:r>
          </a:p>
        </p:txBody>
      </p:sp>
      <p:sp>
        <p:nvSpPr>
          <p:cNvPr id="427" name="카테고리…"/>
          <p:cNvSpPr/>
          <p:nvPr/>
        </p:nvSpPr>
        <p:spPr>
          <a:xfrm>
            <a:off x="1647661" y="4936611"/>
            <a:ext cx="1066801" cy="8824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1500"/>
            </a:pPr>
            <a:r>
              <a:t>카테고리</a:t>
            </a:r>
          </a:p>
          <a:p>
            <a:pPr algn="ctr">
              <a:defRPr sz="1500"/>
            </a:pPr>
            <a:r>
              <a:t>중분류</a:t>
            </a:r>
          </a:p>
        </p:txBody>
      </p:sp>
      <p:sp>
        <p:nvSpPr>
          <p:cNvPr id="428" name="카테고리…"/>
          <p:cNvSpPr/>
          <p:nvPr/>
        </p:nvSpPr>
        <p:spPr>
          <a:xfrm>
            <a:off x="2909278" y="4936611"/>
            <a:ext cx="1066801" cy="8824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1500"/>
            </a:pPr>
            <a:r>
              <a:t>카테고리</a:t>
            </a:r>
          </a:p>
          <a:p>
            <a:pPr algn="ctr">
              <a:defRPr sz="1500"/>
            </a:pPr>
            <a:r>
              <a:t>소분류</a:t>
            </a:r>
          </a:p>
        </p:txBody>
      </p:sp>
      <p:sp>
        <p:nvSpPr>
          <p:cNvPr id="429" name="배송방법"/>
          <p:cNvSpPr txBox="1"/>
          <p:nvPr/>
        </p:nvSpPr>
        <p:spPr>
          <a:xfrm>
            <a:off x="317447" y="6022711"/>
            <a:ext cx="1303273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배송방법</a:t>
            </a:r>
          </a:p>
        </p:txBody>
      </p:sp>
      <p:sp>
        <p:nvSpPr>
          <p:cNvPr id="430" name="O 선불배송 O 착불배송"/>
          <p:cNvSpPr txBox="1"/>
          <p:nvPr/>
        </p:nvSpPr>
        <p:spPr>
          <a:xfrm>
            <a:off x="1828747" y="6016361"/>
            <a:ext cx="2232213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O 선불배송 O 착불배송</a:t>
            </a:r>
          </a:p>
        </p:txBody>
      </p:sp>
      <p:sp>
        <p:nvSpPr>
          <p:cNvPr id="431" name="대여가능기간"/>
          <p:cNvSpPr txBox="1"/>
          <p:nvPr/>
        </p:nvSpPr>
        <p:spPr>
          <a:xfrm>
            <a:off x="4366018" y="1527622"/>
            <a:ext cx="1303273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대여가능기간</a:t>
            </a:r>
          </a:p>
        </p:txBody>
      </p:sp>
      <p:sp>
        <p:nvSpPr>
          <p:cNvPr id="432" name="2020-03-02"/>
          <p:cNvSpPr txBox="1"/>
          <p:nvPr/>
        </p:nvSpPr>
        <p:spPr>
          <a:xfrm>
            <a:off x="5877318" y="1519618"/>
            <a:ext cx="127348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2020-03-02</a:t>
            </a:r>
          </a:p>
        </p:txBody>
      </p:sp>
      <p:sp>
        <p:nvSpPr>
          <p:cNvPr id="433" name="캘린더"/>
          <p:cNvSpPr/>
          <p:nvPr/>
        </p:nvSpPr>
        <p:spPr>
          <a:xfrm>
            <a:off x="7225476" y="1445520"/>
            <a:ext cx="594156" cy="535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4" name="~"/>
          <p:cNvSpPr txBox="1"/>
          <p:nvPr/>
        </p:nvSpPr>
        <p:spPr>
          <a:xfrm>
            <a:off x="5465645" y="2273066"/>
            <a:ext cx="23763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~</a:t>
            </a:r>
          </a:p>
        </p:txBody>
      </p:sp>
      <p:sp>
        <p:nvSpPr>
          <p:cNvPr id="435" name="2020-05-01"/>
          <p:cNvSpPr txBox="1"/>
          <p:nvPr/>
        </p:nvSpPr>
        <p:spPr>
          <a:xfrm>
            <a:off x="5881869" y="2258713"/>
            <a:ext cx="127348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2020-05-01</a:t>
            </a:r>
          </a:p>
        </p:txBody>
      </p:sp>
      <p:sp>
        <p:nvSpPr>
          <p:cNvPr id="436" name="캘린더"/>
          <p:cNvSpPr/>
          <p:nvPr/>
        </p:nvSpPr>
        <p:spPr>
          <a:xfrm>
            <a:off x="7230027" y="2184614"/>
            <a:ext cx="594156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7" name="최소대여기간"/>
          <p:cNvSpPr txBox="1"/>
          <p:nvPr/>
        </p:nvSpPr>
        <p:spPr>
          <a:xfrm>
            <a:off x="4435402" y="2845848"/>
            <a:ext cx="1303273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최소대여기간</a:t>
            </a:r>
          </a:p>
        </p:txBody>
      </p:sp>
      <p:sp>
        <p:nvSpPr>
          <p:cNvPr id="438" name="n일 이상"/>
          <p:cNvSpPr txBox="1"/>
          <p:nvPr/>
        </p:nvSpPr>
        <p:spPr>
          <a:xfrm>
            <a:off x="5946702" y="2825144"/>
            <a:ext cx="888005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n일 이상</a:t>
            </a:r>
          </a:p>
        </p:txBody>
      </p:sp>
      <p:sp>
        <p:nvSpPr>
          <p:cNvPr id="439" name="금액"/>
          <p:cNvSpPr txBox="1"/>
          <p:nvPr/>
        </p:nvSpPr>
        <p:spPr>
          <a:xfrm>
            <a:off x="4435402" y="3455923"/>
            <a:ext cx="1303273" cy="37083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금액</a:t>
            </a:r>
          </a:p>
        </p:txBody>
      </p:sp>
      <p:sp>
        <p:nvSpPr>
          <p:cNvPr id="440" name="n일당 @@@@원"/>
          <p:cNvSpPr txBox="1"/>
          <p:nvPr/>
        </p:nvSpPr>
        <p:spPr>
          <a:xfrm>
            <a:off x="5946702" y="3447920"/>
            <a:ext cx="1816246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n일당 @@@@원</a:t>
            </a:r>
          </a:p>
        </p:txBody>
      </p:sp>
      <p:sp>
        <p:nvSpPr>
          <p:cNvPr id="441" name="상품 설명"/>
          <p:cNvSpPr txBox="1"/>
          <p:nvPr/>
        </p:nvSpPr>
        <p:spPr>
          <a:xfrm>
            <a:off x="4435402" y="3975171"/>
            <a:ext cx="1303273" cy="399545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상품 설명</a:t>
            </a:r>
          </a:p>
        </p:txBody>
      </p:sp>
      <p:sp>
        <p:nvSpPr>
          <p:cNvPr id="442" name="직사각형"/>
          <p:cNvSpPr/>
          <p:nvPr/>
        </p:nvSpPr>
        <p:spPr>
          <a:xfrm>
            <a:off x="4437142" y="4427875"/>
            <a:ext cx="3571715" cy="99822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3" name="등록"/>
          <p:cNvSpPr/>
          <p:nvPr/>
        </p:nvSpPr>
        <p:spPr>
          <a:xfrm>
            <a:off x="5513518" y="6160559"/>
            <a:ext cx="1164964" cy="386845"/>
          </a:xfrm>
          <a:prstGeom prst="rect">
            <a:avLst/>
          </a:prstGeom>
          <a:solidFill>
            <a:srgbClr val="FFFFFF"/>
          </a:solidFill>
          <a:ln w="25400">
            <a:solidFill>
              <a:srgbClr val="D0716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등록</a:t>
            </a:r>
          </a:p>
        </p:txBody>
      </p:sp>
      <p:sp>
        <p:nvSpPr>
          <p:cNvPr id="444" name="연관 태그"/>
          <p:cNvSpPr txBox="1"/>
          <p:nvPr/>
        </p:nvSpPr>
        <p:spPr>
          <a:xfrm>
            <a:off x="4426522" y="5530055"/>
            <a:ext cx="1054507" cy="399545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연관 태그</a:t>
            </a:r>
          </a:p>
        </p:txBody>
      </p:sp>
      <p:sp>
        <p:nvSpPr>
          <p:cNvPr id="445" name="최대 5개 까지 입력 가능"/>
          <p:cNvSpPr txBox="1"/>
          <p:nvPr/>
        </p:nvSpPr>
        <p:spPr>
          <a:xfrm>
            <a:off x="5655767" y="5516836"/>
            <a:ext cx="2398116" cy="399546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pPr/>
            <a:r>
              <a:t>최대 5개 까지 입력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" name="직사각형 39"/>
          <p:cNvSpPr/>
          <p:nvPr/>
        </p:nvSpPr>
        <p:spPr>
          <a:xfrm>
            <a:off x="258601" y="1289958"/>
            <a:ext cx="3854855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107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직사각형 39"/>
          <p:cNvSpPr/>
          <p:nvPr/>
        </p:nvSpPr>
        <p:spPr>
          <a:xfrm>
            <a:off x="4295572" y="1289956"/>
            <a:ext cx="385485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상단에 이미지와 카테고리명이 들어가며 카테고리 클릭 시 이름은 붉은색으로 변경 되며 하단에 컨텐츠 출력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하단 제품은 대표이미지와 대여기간,     금액 등 기본적인 정보 노출 </a:t>
                      </a:r>
                    </a:p>
                    <a:p>
                      <a:pPr algn="l">
                        <a:defRPr sz="1500"/>
                      </a:pPr>
                      <a:r>
                        <a:t>이미지나 텍스트 클릭 시 상세 페이지로 전환.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39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114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카테고리별 컨텐츠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17" name="IT"/>
          <p:cNvGrpSpPr/>
          <p:nvPr/>
        </p:nvGrpSpPr>
        <p:grpSpPr>
          <a:xfrm>
            <a:off x="812799" y="1308099"/>
            <a:ext cx="1016896" cy="913808"/>
            <a:chOff x="0" y="0"/>
            <a:chExt cx="1016894" cy="913806"/>
          </a:xfrm>
        </p:grpSpPr>
        <p:sp>
          <p:nvSpPr>
            <p:cNvPr id="115" name="타원형"/>
            <p:cNvSpPr/>
            <p:nvPr/>
          </p:nvSpPr>
          <p:spPr>
            <a:xfrm>
              <a:off x="-1" y="-1"/>
              <a:ext cx="1016896" cy="9138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000D"/>
                  </a:solidFill>
                </a:defRPr>
              </a:pPr>
            </a:p>
          </p:txBody>
        </p:sp>
        <p:sp>
          <p:nvSpPr>
            <p:cNvPr id="116" name="IT"/>
            <p:cNvSpPr txBox="1"/>
            <p:nvPr/>
          </p:nvSpPr>
          <p:spPr>
            <a:xfrm>
              <a:off x="148920" y="271483"/>
              <a:ext cx="71905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EF000D"/>
                  </a:solidFill>
                </a:defRPr>
              </a:lvl1pPr>
            </a:lstStyle>
            <a:p>
              <a:pPr/>
              <a:r>
                <a:t>IT</a:t>
              </a:r>
            </a:p>
          </p:txBody>
        </p:sp>
      </p:grpSp>
      <p:grpSp>
        <p:nvGrpSpPr>
          <p:cNvPr id="120" name="레져"/>
          <p:cNvGrpSpPr/>
          <p:nvPr/>
        </p:nvGrpSpPr>
        <p:grpSpPr>
          <a:xfrm>
            <a:off x="2222499" y="1308099"/>
            <a:ext cx="1016896" cy="913808"/>
            <a:chOff x="0" y="0"/>
            <a:chExt cx="1016894" cy="913806"/>
          </a:xfrm>
        </p:grpSpPr>
        <p:sp>
          <p:nvSpPr>
            <p:cNvPr id="118" name="타원형"/>
            <p:cNvSpPr/>
            <p:nvPr/>
          </p:nvSpPr>
          <p:spPr>
            <a:xfrm>
              <a:off x="-1" y="-1"/>
              <a:ext cx="1016896" cy="9138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19" name="레져"/>
            <p:cNvSpPr txBox="1"/>
            <p:nvPr/>
          </p:nvSpPr>
          <p:spPr>
            <a:xfrm>
              <a:off x="148920" y="277833"/>
              <a:ext cx="71905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레져</a:t>
              </a:r>
            </a:p>
          </p:txBody>
        </p:sp>
      </p:grpSp>
      <p:grpSp>
        <p:nvGrpSpPr>
          <p:cNvPr id="123" name="가전"/>
          <p:cNvGrpSpPr/>
          <p:nvPr/>
        </p:nvGrpSpPr>
        <p:grpSpPr>
          <a:xfrm>
            <a:off x="3632199" y="1308099"/>
            <a:ext cx="1016896" cy="913808"/>
            <a:chOff x="0" y="0"/>
            <a:chExt cx="1016894" cy="913806"/>
          </a:xfrm>
        </p:grpSpPr>
        <p:sp>
          <p:nvSpPr>
            <p:cNvPr id="121" name="타원형"/>
            <p:cNvSpPr/>
            <p:nvPr/>
          </p:nvSpPr>
          <p:spPr>
            <a:xfrm>
              <a:off x="-1" y="-1"/>
              <a:ext cx="1016896" cy="9138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22" name="가전"/>
            <p:cNvSpPr txBox="1"/>
            <p:nvPr/>
          </p:nvSpPr>
          <p:spPr>
            <a:xfrm>
              <a:off x="148920" y="277833"/>
              <a:ext cx="71905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가전</a:t>
              </a:r>
            </a:p>
          </p:txBody>
        </p:sp>
      </p:grpSp>
      <p:grpSp>
        <p:nvGrpSpPr>
          <p:cNvPr id="126" name="헬스"/>
          <p:cNvGrpSpPr/>
          <p:nvPr/>
        </p:nvGrpSpPr>
        <p:grpSpPr>
          <a:xfrm>
            <a:off x="5041899" y="1308099"/>
            <a:ext cx="1016896" cy="913808"/>
            <a:chOff x="0" y="0"/>
            <a:chExt cx="1016894" cy="913806"/>
          </a:xfrm>
        </p:grpSpPr>
        <p:sp>
          <p:nvSpPr>
            <p:cNvPr id="124" name="타원형"/>
            <p:cNvSpPr/>
            <p:nvPr/>
          </p:nvSpPr>
          <p:spPr>
            <a:xfrm>
              <a:off x="-1" y="-1"/>
              <a:ext cx="1016896" cy="9138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25" name="헬스"/>
            <p:cNvSpPr txBox="1"/>
            <p:nvPr/>
          </p:nvSpPr>
          <p:spPr>
            <a:xfrm>
              <a:off x="148920" y="277833"/>
              <a:ext cx="71905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헬스</a:t>
              </a:r>
            </a:p>
          </p:txBody>
        </p:sp>
      </p:grpSp>
      <p:grpSp>
        <p:nvGrpSpPr>
          <p:cNvPr id="129" name="차량"/>
          <p:cNvGrpSpPr/>
          <p:nvPr/>
        </p:nvGrpSpPr>
        <p:grpSpPr>
          <a:xfrm>
            <a:off x="6451599" y="1308099"/>
            <a:ext cx="1016896" cy="913808"/>
            <a:chOff x="0" y="0"/>
            <a:chExt cx="1016894" cy="913806"/>
          </a:xfrm>
        </p:grpSpPr>
        <p:sp>
          <p:nvSpPr>
            <p:cNvPr id="127" name="타원형"/>
            <p:cNvSpPr/>
            <p:nvPr/>
          </p:nvSpPr>
          <p:spPr>
            <a:xfrm>
              <a:off x="-1" y="-1"/>
              <a:ext cx="1016896" cy="9138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28" name="차량"/>
            <p:cNvSpPr txBox="1"/>
            <p:nvPr/>
          </p:nvSpPr>
          <p:spPr>
            <a:xfrm>
              <a:off x="148920" y="277833"/>
              <a:ext cx="71905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차량</a:t>
              </a:r>
            </a:p>
          </p:txBody>
        </p:sp>
      </p:grpSp>
      <p:pic>
        <p:nvPicPr>
          <p:cNvPr id="13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738" y="2370432"/>
            <a:ext cx="1548509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2342" y="2370432"/>
            <a:ext cx="1548510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6540" y="2321741"/>
            <a:ext cx="2068531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8394" y="2282457"/>
            <a:ext cx="1548509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40" y="4506731"/>
            <a:ext cx="1548510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144" y="4506731"/>
            <a:ext cx="1548510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4343" y="4458041"/>
            <a:ext cx="2068531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3042" y="4439244"/>
            <a:ext cx="1548510" cy="1270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2020 맥북프로"/>
          <p:cNvSpPr txBox="1"/>
          <p:nvPr/>
        </p:nvSpPr>
        <p:spPr>
          <a:xfrm>
            <a:off x="551151" y="3677576"/>
            <a:ext cx="1493096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39" name="대여기간 6/12까지…"/>
          <p:cNvSpPr txBox="1"/>
          <p:nvPr/>
        </p:nvSpPr>
        <p:spPr>
          <a:xfrm>
            <a:off x="571359" y="4033719"/>
            <a:ext cx="1374081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40" name="2019 아이맥"/>
          <p:cNvSpPr txBox="1"/>
          <p:nvPr/>
        </p:nvSpPr>
        <p:spPr>
          <a:xfrm>
            <a:off x="2411284" y="3677576"/>
            <a:ext cx="1493096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2019 아이맥</a:t>
            </a:r>
          </a:p>
        </p:txBody>
      </p:sp>
      <p:sp>
        <p:nvSpPr>
          <p:cNvPr id="141" name="대여기간 6/12까지…"/>
          <p:cNvSpPr txBox="1"/>
          <p:nvPr/>
        </p:nvSpPr>
        <p:spPr>
          <a:xfrm>
            <a:off x="2430330" y="4018261"/>
            <a:ext cx="1374081" cy="520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42" name="2020 아이패드"/>
          <p:cNvSpPr txBox="1"/>
          <p:nvPr/>
        </p:nvSpPr>
        <p:spPr>
          <a:xfrm>
            <a:off x="4367898" y="3677576"/>
            <a:ext cx="1493097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2020 아이패드</a:t>
            </a:r>
          </a:p>
        </p:txBody>
      </p:sp>
      <p:sp>
        <p:nvSpPr>
          <p:cNvPr id="143" name="대여기간 6/12까지…"/>
          <p:cNvSpPr txBox="1"/>
          <p:nvPr/>
        </p:nvSpPr>
        <p:spPr>
          <a:xfrm>
            <a:off x="4388106" y="4033719"/>
            <a:ext cx="1374080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44" name="2018 맥미니"/>
          <p:cNvSpPr txBox="1"/>
          <p:nvPr/>
        </p:nvSpPr>
        <p:spPr>
          <a:xfrm>
            <a:off x="6325673" y="3606663"/>
            <a:ext cx="1493096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2018 맥미니</a:t>
            </a:r>
          </a:p>
        </p:txBody>
      </p:sp>
      <p:sp>
        <p:nvSpPr>
          <p:cNvPr id="145" name="대여기간 6/12까지…"/>
          <p:cNvSpPr txBox="1"/>
          <p:nvPr/>
        </p:nvSpPr>
        <p:spPr>
          <a:xfrm>
            <a:off x="6345882" y="3962807"/>
            <a:ext cx="1374080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46" name="2020 맥북프로"/>
          <p:cNvSpPr txBox="1"/>
          <p:nvPr/>
        </p:nvSpPr>
        <p:spPr>
          <a:xfrm>
            <a:off x="513840" y="5715881"/>
            <a:ext cx="1493096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47" name="대여기간 6/12까지…"/>
          <p:cNvSpPr txBox="1"/>
          <p:nvPr/>
        </p:nvSpPr>
        <p:spPr>
          <a:xfrm>
            <a:off x="534048" y="6072026"/>
            <a:ext cx="1374080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48" name="2020 맥북프로"/>
          <p:cNvSpPr txBox="1"/>
          <p:nvPr/>
        </p:nvSpPr>
        <p:spPr>
          <a:xfrm>
            <a:off x="2372810" y="5700425"/>
            <a:ext cx="1493097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49" name="대여기간 6/12까지…"/>
          <p:cNvSpPr txBox="1"/>
          <p:nvPr/>
        </p:nvSpPr>
        <p:spPr>
          <a:xfrm>
            <a:off x="2393019" y="6056568"/>
            <a:ext cx="1374080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50" name="2020 맥북프로"/>
          <p:cNvSpPr txBox="1"/>
          <p:nvPr/>
        </p:nvSpPr>
        <p:spPr>
          <a:xfrm>
            <a:off x="4330586" y="5715881"/>
            <a:ext cx="1493096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51" name="대여기간 6/12까지…"/>
          <p:cNvSpPr txBox="1"/>
          <p:nvPr/>
        </p:nvSpPr>
        <p:spPr>
          <a:xfrm>
            <a:off x="4350794" y="6072026"/>
            <a:ext cx="1374081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52" name="2020 맥북프로"/>
          <p:cNvSpPr txBox="1"/>
          <p:nvPr/>
        </p:nvSpPr>
        <p:spPr>
          <a:xfrm>
            <a:off x="6288363" y="5644970"/>
            <a:ext cx="1493096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53" name="대여기간 6/12까지…"/>
          <p:cNvSpPr txBox="1"/>
          <p:nvPr/>
        </p:nvSpPr>
        <p:spPr>
          <a:xfrm>
            <a:off x="6308571" y="6001114"/>
            <a:ext cx="1374080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grpSp>
        <p:nvGrpSpPr>
          <p:cNvPr id="156" name="Google Shape;173;g7c553259d1_0_81"/>
          <p:cNvGrpSpPr/>
          <p:nvPr/>
        </p:nvGrpSpPr>
        <p:grpSpPr>
          <a:xfrm>
            <a:off x="682949" y="1283608"/>
            <a:ext cx="302702" cy="370799"/>
            <a:chOff x="0" y="0"/>
            <a:chExt cx="302701" cy="370798"/>
          </a:xfrm>
        </p:grpSpPr>
        <p:sp>
          <p:nvSpPr>
            <p:cNvPr id="154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55" name="1"/>
            <p:cNvSpPr txBox="1"/>
            <p:nvPr/>
          </p:nvSpPr>
          <p:spPr>
            <a:xfrm>
              <a:off x="45724" y="-1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9" name="Google Shape;173;g7c553259d1_0_81"/>
          <p:cNvGrpSpPr/>
          <p:nvPr/>
        </p:nvGrpSpPr>
        <p:grpSpPr>
          <a:xfrm>
            <a:off x="430062" y="2658664"/>
            <a:ext cx="302702" cy="370799"/>
            <a:chOff x="0" y="0"/>
            <a:chExt cx="302701" cy="370798"/>
          </a:xfrm>
        </p:grpSpPr>
        <p:sp>
          <p:nvSpPr>
            <p:cNvPr id="157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58" name="2"/>
            <p:cNvSpPr txBox="1"/>
            <p:nvPr/>
          </p:nvSpPr>
          <p:spPr>
            <a:xfrm>
              <a:off x="45724" y="-1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카테고리 이미지부분을 우측으로 
스와이프시 다음카테코리 메뉴로 넘어감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직사각형 39"/>
          <p:cNvSpPr/>
          <p:nvPr/>
        </p:nvSpPr>
        <p:spPr>
          <a:xfrm>
            <a:off x="258601" y="1289958"/>
            <a:ext cx="3854855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165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" name="직사각형 39"/>
          <p:cNvSpPr/>
          <p:nvPr/>
        </p:nvSpPr>
        <p:spPr>
          <a:xfrm>
            <a:off x="4295572" y="1289956"/>
            <a:ext cx="3854855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sp>
        <p:nvSpPr>
          <p:cNvPr id="167" name="메인로고"/>
          <p:cNvSpPr/>
          <p:nvPr/>
        </p:nvSpPr>
        <p:spPr>
          <a:xfrm>
            <a:off x="1551028" y="1422400"/>
            <a:ext cx="1270001" cy="517525"/>
          </a:xfrm>
          <a:prstGeom prst="rect">
            <a:avLst/>
          </a:prstGeom>
          <a:solidFill>
            <a:srgbClr val="FFFFFF"/>
          </a:solidFill>
          <a:ln w="25400">
            <a:solidFill>
              <a:srgbClr val="0F161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메인로고</a:t>
            </a:r>
          </a:p>
        </p:txBody>
      </p:sp>
      <p:grpSp>
        <p:nvGrpSpPr>
          <p:cNvPr id="170" name="IT"/>
          <p:cNvGrpSpPr/>
          <p:nvPr/>
        </p:nvGrpSpPr>
        <p:grpSpPr>
          <a:xfrm>
            <a:off x="546099" y="2324099"/>
            <a:ext cx="604175" cy="542926"/>
            <a:chOff x="0" y="0"/>
            <a:chExt cx="604173" cy="542925"/>
          </a:xfrm>
        </p:grpSpPr>
        <p:sp>
          <p:nvSpPr>
            <p:cNvPr id="168" name="타원형"/>
            <p:cNvSpPr/>
            <p:nvPr/>
          </p:nvSpPr>
          <p:spPr>
            <a:xfrm>
              <a:off x="-1" y="-1"/>
              <a:ext cx="604175" cy="54292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000D"/>
                  </a:solidFill>
                </a:defRPr>
              </a:pPr>
            </a:p>
          </p:txBody>
        </p:sp>
        <p:sp>
          <p:nvSpPr>
            <p:cNvPr id="169" name="IT"/>
            <p:cNvSpPr txBox="1"/>
            <p:nvPr/>
          </p:nvSpPr>
          <p:spPr>
            <a:xfrm>
              <a:off x="88479" y="161298"/>
              <a:ext cx="427215" cy="220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000">
                  <a:solidFill>
                    <a:srgbClr val="EF000D"/>
                  </a:solidFill>
                </a:defRPr>
              </a:lvl1pPr>
            </a:lstStyle>
            <a:p>
              <a:pPr/>
              <a:r>
                <a:t>IT</a:t>
              </a:r>
            </a:p>
          </p:txBody>
        </p:sp>
      </p:grpSp>
      <p:grpSp>
        <p:nvGrpSpPr>
          <p:cNvPr id="173" name="레져"/>
          <p:cNvGrpSpPr/>
          <p:nvPr/>
        </p:nvGrpSpPr>
        <p:grpSpPr>
          <a:xfrm>
            <a:off x="1422399" y="2324099"/>
            <a:ext cx="604175" cy="542926"/>
            <a:chOff x="0" y="0"/>
            <a:chExt cx="604173" cy="542925"/>
          </a:xfrm>
        </p:grpSpPr>
        <p:sp>
          <p:nvSpPr>
            <p:cNvPr id="171" name="타원형"/>
            <p:cNvSpPr/>
            <p:nvPr/>
          </p:nvSpPr>
          <p:spPr>
            <a:xfrm>
              <a:off x="-1" y="-1"/>
              <a:ext cx="604175" cy="54292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72" name="레져"/>
            <p:cNvSpPr txBox="1"/>
            <p:nvPr/>
          </p:nvSpPr>
          <p:spPr>
            <a:xfrm>
              <a:off x="88479" y="165070"/>
              <a:ext cx="427215" cy="212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000"/>
              </a:lvl1pPr>
            </a:lstStyle>
            <a:p>
              <a:pPr/>
              <a:r>
                <a:t>레져</a:t>
              </a:r>
            </a:p>
          </p:txBody>
        </p:sp>
      </p:grpSp>
      <p:grpSp>
        <p:nvGrpSpPr>
          <p:cNvPr id="176" name="가전"/>
          <p:cNvGrpSpPr/>
          <p:nvPr/>
        </p:nvGrpSpPr>
        <p:grpSpPr>
          <a:xfrm>
            <a:off x="2298699" y="2324099"/>
            <a:ext cx="604175" cy="542926"/>
            <a:chOff x="0" y="0"/>
            <a:chExt cx="604173" cy="542925"/>
          </a:xfrm>
        </p:grpSpPr>
        <p:sp>
          <p:nvSpPr>
            <p:cNvPr id="174" name="타원형"/>
            <p:cNvSpPr/>
            <p:nvPr/>
          </p:nvSpPr>
          <p:spPr>
            <a:xfrm>
              <a:off x="-1" y="-1"/>
              <a:ext cx="604175" cy="54292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75" name="가전"/>
            <p:cNvSpPr txBox="1"/>
            <p:nvPr/>
          </p:nvSpPr>
          <p:spPr>
            <a:xfrm>
              <a:off x="88479" y="165070"/>
              <a:ext cx="427215" cy="212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000"/>
              </a:lvl1pPr>
            </a:lstStyle>
            <a:p>
              <a:pPr/>
              <a:r>
                <a:t>가전</a:t>
              </a:r>
            </a:p>
          </p:txBody>
        </p:sp>
      </p:grpSp>
      <p:grpSp>
        <p:nvGrpSpPr>
          <p:cNvPr id="179" name="헬스"/>
          <p:cNvGrpSpPr/>
          <p:nvPr/>
        </p:nvGrpSpPr>
        <p:grpSpPr>
          <a:xfrm>
            <a:off x="3174999" y="2337654"/>
            <a:ext cx="604175" cy="542926"/>
            <a:chOff x="0" y="0"/>
            <a:chExt cx="604173" cy="542925"/>
          </a:xfrm>
        </p:grpSpPr>
        <p:sp>
          <p:nvSpPr>
            <p:cNvPr id="177" name="타원형"/>
            <p:cNvSpPr/>
            <p:nvPr/>
          </p:nvSpPr>
          <p:spPr>
            <a:xfrm>
              <a:off x="-1" y="-1"/>
              <a:ext cx="604175" cy="54292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78" name="헬스"/>
            <p:cNvSpPr txBox="1"/>
            <p:nvPr/>
          </p:nvSpPr>
          <p:spPr>
            <a:xfrm>
              <a:off x="88479" y="165070"/>
              <a:ext cx="427215" cy="212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000"/>
              </a:lvl1pPr>
            </a:lstStyle>
            <a:p>
              <a:pPr/>
              <a:r>
                <a:t>헬스</a:t>
              </a:r>
            </a:p>
          </p:txBody>
        </p:sp>
      </p:grpSp>
      <p:grpSp>
        <p:nvGrpSpPr>
          <p:cNvPr id="182" name="Google Shape;173;g7c553259d1_0_81"/>
          <p:cNvGrpSpPr/>
          <p:nvPr/>
        </p:nvGrpSpPr>
        <p:grpSpPr>
          <a:xfrm>
            <a:off x="403549" y="2121808"/>
            <a:ext cx="302702" cy="370799"/>
            <a:chOff x="0" y="0"/>
            <a:chExt cx="302701" cy="370798"/>
          </a:xfrm>
        </p:grpSpPr>
        <p:sp>
          <p:nvSpPr>
            <p:cNvPr id="180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81" name="1"/>
            <p:cNvSpPr txBox="1"/>
            <p:nvPr/>
          </p:nvSpPr>
          <p:spPr>
            <a:xfrm>
              <a:off x="45724" y="0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18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38" y="3030413"/>
            <a:ext cx="971992" cy="79717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2020 맥북프로"/>
          <p:cNvSpPr txBox="1"/>
          <p:nvPr/>
        </p:nvSpPr>
        <p:spPr>
          <a:xfrm>
            <a:off x="589250" y="3804576"/>
            <a:ext cx="1216767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/>
            </a:lvl1pPr>
          </a:lstStyle>
          <a:p>
            <a:pPr/>
            <a:r>
              <a:t>2020 맥북프로</a:t>
            </a:r>
          </a:p>
        </p:txBody>
      </p:sp>
      <p:sp>
        <p:nvSpPr>
          <p:cNvPr id="185" name="대여기간 6/12까지…"/>
          <p:cNvSpPr txBox="1"/>
          <p:nvPr/>
        </p:nvSpPr>
        <p:spPr>
          <a:xfrm>
            <a:off x="473041" y="4148019"/>
            <a:ext cx="1449185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pic>
        <p:nvPicPr>
          <p:cNvPr id="18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623" y="3030413"/>
            <a:ext cx="971993" cy="79717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2020 맥북프로"/>
          <p:cNvSpPr txBox="1"/>
          <p:nvPr/>
        </p:nvSpPr>
        <p:spPr>
          <a:xfrm>
            <a:off x="2439236" y="3804576"/>
            <a:ext cx="1216767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/>
            </a:lvl1pPr>
          </a:lstStyle>
          <a:p>
            <a:pPr/>
            <a:r>
              <a:t>2020 맥북프로</a:t>
            </a:r>
          </a:p>
        </p:txBody>
      </p:sp>
      <p:sp>
        <p:nvSpPr>
          <p:cNvPr id="188" name="대여기간 6/12까지…"/>
          <p:cNvSpPr txBox="1"/>
          <p:nvPr/>
        </p:nvSpPr>
        <p:spPr>
          <a:xfrm>
            <a:off x="2323027" y="4148019"/>
            <a:ext cx="1449185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pic>
        <p:nvPicPr>
          <p:cNvPr id="18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37" y="4905375"/>
            <a:ext cx="971993" cy="79717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2020 맥북프로"/>
          <p:cNvSpPr txBox="1"/>
          <p:nvPr/>
        </p:nvSpPr>
        <p:spPr>
          <a:xfrm>
            <a:off x="589250" y="5679537"/>
            <a:ext cx="1216767" cy="30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/>
            </a:lvl1pPr>
          </a:lstStyle>
          <a:p>
            <a:pPr/>
            <a:r>
              <a:t>2020 맥북프로</a:t>
            </a:r>
          </a:p>
        </p:txBody>
      </p:sp>
      <p:sp>
        <p:nvSpPr>
          <p:cNvPr id="191" name="대여기간 6/12까지…"/>
          <p:cNvSpPr txBox="1"/>
          <p:nvPr/>
        </p:nvSpPr>
        <p:spPr>
          <a:xfrm>
            <a:off x="473041" y="6022980"/>
            <a:ext cx="1449185" cy="520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430" y="4905375"/>
            <a:ext cx="971992" cy="79717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2020 맥북프로"/>
          <p:cNvSpPr txBox="1"/>
          <p:nvPr/>
        </p:nvSpPr>
        <p:spPr>
          <a:xfrm>
            <a:off x="2378043" y="5679537"/>
            <a:ext cx="1216766" cy="30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/>
            </a:lvl1pPr>
          </a:lstStyle>
          <a:p>
            <a:pPr/>
            <a:r>
              <a:t>2020 맥북프로</a:t>
            </a:r>
          </a:p>
        </p:txBody>
      </p:sp>
      <p:sp>
        <p:nvSpPr>
          <p:cNvPr id="194" name="대여기간 6/12까지…"/>
          <p:cNvSpPr txBox="1"/>
          <p:nvPr/>
        </p:nvSpPr>
        <p:spPr>
          <a:xfrm>
            <a:off x="2261834" y="6022980"/>
            <a:ext cx="1449184" cy="520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클릭시 메인화면으로 이동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검색어 입력시 데이터베이스에서 
해당 조건 만족하는 데이터만 불러와
하단에 리스트화 하여 노출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리스트화 되어있는 카테고리 클릭 시
해당 카테고리에 상품만 다시 노출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상품이미지 혹은 텍스트 클릭 시 
해당 상품의 상세 페이지로 이동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9" name="직사각형 39"/>
          <p:cNvSpPr/>
          <p:nvPr/>
        </p:nvSpPr>
        <p:spPr>
          <a:xfrm>
            <a:off x="131601" y="1289958"/>
            <a:ext cx="8032096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200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상세 검색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1" name="메인로고"/>
          <p:cNvSpPr/>
          <p:nvPr/>
        </p:nvSpPr>
        <p:spPr>
          <a:xfrm>
            <a:off x="317500" y="1485900"/>
            <a:ext cx="1270000" cy="67022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메인로고</a:t>
            </a:r>
          </a:p>
        </p:txBody>
      </p:sp>
      <p:sp>
        <p:nvSpPr>
          <p:cNvPr id="202" name="상품명 입력"/>
          <p:cNvSpPr txBox="1"/>
          <p:nvPr/>
        </p:nvSpPr>
        <p:spPr>
          <a:xfrm>
            <a:off x="1784922" y="1621239"/>
            <a:ext cx="5727015" cy="412245"/>
          </a:xfrm>
          <a:prstGeom prst="rect">
            <a:avLst/>
          </a:prstGeom>
          <a:ln w="25400">
            <a:solidFill>
              <a:srgbClr val="FF445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pPr/>
            <a:r>
              <a:t>상품명 입력</a:t>
            </a:r>
          </a:p>
        </p:txBody>
      </p:sp>
      <p:sp>
        <p:nvSpPr>
          <p:cNvPr id="203" name="검색"/>
          <p:cNvSpPr/>
          <p:nvPr/>
        </p:nvSpPr>
        <p:spPr>
          <a:xfrm>
            <a:off x="7140545" y="1660991"/>
            <a:ext cx="273060" cy="32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4455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0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669" y="2247193"/>
            <a:ext cx="7207960" cy="1421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138" y="4211932"/>
            <a:ext cx="1548509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0742" y="4211932"/>
            <a:ext cx="1548510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34940" y="4163241"/>
            <a:ext cx="2068531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36794" y="4123957"/>
            <a:ext cx="1548509" cy="127000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2020 맥북프로"/>
          <p:cNvSpPr txBox="1"/>
          <p:nvPr/>
        </p:nvSpPr>
        <p:spPr>
          <a:xfrm>
            <a:off x="449550" y="5519076"/>
            <a:ext cx="1493097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210" name="대여기간 6/12까지…"/>
          <p:cNvSpPr txBox="1"/>
          <p:nvPr/>
        </p:nvSpPr>
        <p:spPr>
          <a:xfrm>
            <a:off x="469759" y="5875219"/>
            <a:ext cx="1374081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211" name="2019 아이맥"/>
          <p:cNvSpPr txBox="1"/>
          <p:nvPr/>
        </p:nvSpPr>
        <p:spPr>
          <a:xfrm>
            <a:off x="2309684" y="5519076"/>
            <a:ext cx="1493096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2019 아이맥</a:t>
            </a:r>
          </a:p>
        </p:txBody>
      </p:sp>
      <p:sp>
        <p:nvSpPr>
          <p:cNvPr id="212" name="대여기간 6/12까지…"/>
          <p:cNvSpPr txBox="1"/>
          <p:nvPr/>
        </p:nvSpPr>
        <p:spPr>
          <a:xfrm>
            <a:off x="2328730" y="5859762"/>
            <a:ext cx="1374081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213" name="2020 아이패드"/>
          <p:cNvSpPr txBox="1"/>
          <p:nvPr/>
        </p:nvSpPr>
        <p:spPr>
          <a:xfrm>
            <a:off x="4266298" y="5519076"/>
            <a:ext cx="1493097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2020 아이패드</a:t>
            </a:r>
          </a:p>
        </p:txBody>
      </p:sp>
      <p:sp>
        <p:nvSpPr>
          <p:cNvPr id="214" name="대여기간 6/12까지…"/>
          <p:cNvSpPr txBox="1"/>
          <p:nvPr/>
        </p:nvSpPr>
        <p:spPr>
          <a:xfrm>
            <a:off x="4286506" y="5875219"/>
            <a:ext cx="1374080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215" name="2018 맥미니"/>
          <p:cNvSpPr txBox="1"/>
          <p:nvPr/>
        </p:nvSpPr>
        <p:spPr>
          <a:xfrm>
            <a:off x="6224073" y="5448163"/>
            <a:ext cx="1493096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2018 맥미니</a:t>
            </a:r>
          </a:p>
        </p:txBody>
      </p:sp>
      <p:sp>
        <p:nvSpPr>
          <p:cNvPr id="216" name="대여기간 6/12까지…"/>
          <p:cNvSpPr txBox="1"/>
          <p:nvPr/>
        </p:nvSpPr>
        <p:spPr>
          <a:xfrm>
            <a:off x="6244281" y="5804307"/>
            <a:ext cx="1374081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grpSp>
        <p:nvGrpSpPr>
          <p:cNvPr id="219" name="Google Shape;173;g7c553259d1_0_81"/>
          <p:cNvGrpSpPr/>
          <p:nvPr/>
        </p:nvGrpSpPr>
        <p:grpSpPr>
          <a:xfrm>
            <a:off x="162805" y="1315646"/>
            <a:ext cx="302702" cy="370799"/>
            <a:chOff x="0" y="0"/>
            <a:chExt cx="302701" cy="370798"/>
          </a:xfrm>
        </p:grpSpPr>
        <p:sp>
          <p:nvSpPr>
            <p:cNvPr id="217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18" name="1"/>
            <p:cNvSpPr txBox="1"/>
            <p:nvPr/>
          </p:nvSpPr>
          <p:spPr>
            <a:xfrm>
              <a:off x="45724" y="0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22" name="Google Shape;173;g7c553259d1_0_81"/>
          <p:cNvGrpSpPr/>
          <p:nvPr/>
        </p:nvGrpSpPr>
        <p:grpSpPr>
          <a:xfrm>
            <a:off x="1788405" y="1333442"/>
            <a:ext cx="302702" cy="370799"/>
            <a:chOff x="0" y="0"/>
            <a:chExt cx="302701" cy="370798"/>
          </a:xfrm>
        </p:grpSpPr>
        <p:sp>
          <p:nvSpPr>
            <p:cNvPr id="220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21" name="1"/>
            <p:cNvSpPr txBox="1"/>
            <p:nvPr/>
          </p:nvSpPr>
          <p:spPr>
            <a:xfrm>
              <a:off x="45724" y="0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25" name="Google Shape;173;g7c553259d1_0_81"/>
          <p:cNvGrpSpPr/>
          <p:nvPr/>
        </p:nvGrpSpPr>
        <p:grpSpPr>
          <a:xfrm>
            <a:off x="366005" y="2487080"/>
            <a:ext cx="302702" cy="370799"/>
            <a:chOff x="0" y="0"/>
            <a:chExt cx="302701" cy="370798"/>
          </a:xfrm>
        </p:grpSpPr>
        <p:sp>
          <p:nvSpPr>
            <p:cNvPr id="223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24" name="1"/>
            <p:cNvSpPr txBox="1"/>
            <p:nvPr/>
          </p:nvSpPr>
          <p:spPr>
            <a:xfrm>
              <a:off x="45724" y="0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28" name="Google Shape;173;g7c553259d1_0_81"/>
          <p:cNvGrpSpPr/>
          <p:nvPr/>
        </p:nvGrpSpPr>
        <p:grpSpPr>
          <a:xfrm>
            <a:off x="366005" y="4003078"/>
            <a:ext cx="302702" cy="370799"/>
            <a:chOff x="0" y="0"/>
            <a:chExt cx="302701" cy="370798"/>
          </a:xfrm>
        </p:grpSpPr>
        <p:sp>
          <p:nvSpPr>
            <p:cNvPr id="226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27" name="1"/>
            <p:cNvSpPr txBox="1"/>
            <p:nvPr/>
          </p:nvSpPr>
          <p:spPr>
            <a:xfrm>
              <a:off x="45724" y="0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3" name="직사각형 39"/>
          <p:cNvSpPr/>
          <p:nvPr/>
        </p:nvSpPr>
        <p:spPr>
          <a:xfrm>
            <a:off x="2646201" y="1279168"/>
            <a:ext cx="3854855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234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상세검색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" name="메인로고"/>
          <p:cNvSpPr/>
          <p:nvPr/>
        </p:nvSpPr>
        <p:spPr>
          <a:xfrm>
            <a:off x="3938628" y="1411609"/>
            <a:ext cx="1270001" cy="517526"/>
          </a:xfrm>
          <a:prstGeom prst="rect">
            <a:avLst/>
          </a:prstGeom>
          <a:solidFill>
            <a:srgbClr val="FFFFFF"/>
          </a:solidFill>
          <a:ln w="25400">
            <a:solidFill>
              <a:srgbClr val="0F161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메인로고</a:t>
            </a:r>
          </a:p>
        </p:txBody>
      </p:sp>
      <p:sp>
        <p:nvSpPr>
          <p:cNvPr id="236" name="상품명 입력"/>
          <p:cNvSpPr txBox="1"/>
          <p:nvPr/>
        </p:nvSpPr>
        <p:spPr>
          <a:xfrm>
            <a:off x="2826322" y="2231206"/>
            <a:ext cx="3479114" cy="412245"/>
          </a:xfrm>
          <a:prstGeom prst="rect">
            <a:avLst/>
          </a:prstGeom>
          <a:ln w="25400">
            <a:solidFill>
              <a:srgbClr val="FF445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pPr/>
            <a:r>
              <a:t>상품명 입력</a:t>
            </a:r>
          </a:p>
        </p:txBody>
      </p:sp>
      <p:sp>
        <p:nvSpPr>
          <p:cNvPr id="237" name="검색"/>
          <p:cNvSpPr/>
          <p:nvPr/>
        </p:nvSpPr>
        <p:spPr>
          <a:xfrm>
            <a:off x="5946745" y="2277308"/>
            <a:ext cx="273060" cy="32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4455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8" name="대분류"/>
          <p:cNvSpPr/>
          <p:nvPr/>
        </p:nvSpPr>
        <p:spPr>
          <a:xfrm>
            <a:off x="2971800" y="2922909"/>
            <a:ext cx="1509614" cy="3333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대분류</a:t>
            </a:r>
          </a:p>
        </p:txBody>
      </p:sp>
      <p:sp>
        <p:nvSpPr>
          <p:cNvPr id="239" name="중분류"/>
          <p:cNvSpPr/>
          <p:nvPr/>
        </p:nvSpPr>
        <p:spPr>
          <a:xfrm>
            <a:off x="4665561" y="2922909"/>
            <a:ext cx="1509614" cy="3333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중분류</a:t>
            </a:r>
          </a:p>
        </p:txBody>
      </p:sp>
      <p:sp>
        <p:nvSpPr>
          <p:cNvPr id="240" name="삼각형"/>
          <p:cNvSpPr/>
          <p:nvPr/>
        </p:nvSpPr>
        <p:spPr>
          <a:xfrm flipH="1" rot="10800000">
            <a:off x="4165600" y="2991768"/>
            <a:ext cx="273060" cy="19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1" name="삼각형"/>
          <p:cNvSpPr/>
          <p:nvPr/>
        </p:nvSpPr>
        <p:spPr>
          <a:xfrm flipH="1" rot="10800000">
            <a:off x="5803900" y="2991768"/>
            <a:ext cx="273060" cy="19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4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838" y="3426022"/>
            <a:ext cx="971992" cy="797174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2020 맥북프로"/>
          <p:cNvSpPr txBox="1"/>
          <p:nvPr/>
        </p:nvSpPr>
        <p:spPr>
          <a:xfrm>
            <a:off x="2951450" y="4200185"/>
            <a:ext cx="1216767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/>
            </a:lvl1pPr>
          </a:lstStyle>
          <a:p>
            <a:pPr/>
            <a:r>
              <a:t>2020 맥북프로</a:t>
            </a:r>
          </a:p>
        </p:txBody>
      </p:sp>
      <p:sp>
        <p:nvSpPr>
          <p:cNvPr id="244" name="대여기간 6/12까지…"/>
          <p:cNvSpPr txBox="1"/>
          <p:nvPr/>
        </p:nvSpPr>
        <p:spPr>
          <a:xfrm>
            <a:off x="2835241" y="4543628"/>
            <a:ext cx="1449185" cy="520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pic>
        <p:nvPicPr>
          <p:cNvPr id="2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372" y="3394302"/>
            <a:ext cx="971992" cy="79717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2020 맥북프로"/>
          <p:cNvSpPr txBox="1"/>
          <p:nvPr/>
        </p:nvSpPr>
        <p:spPr>
          <a:xfrm>
            <a:off x="4811985" y="4168465"/>
            <a:ext cx="1216766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/>
            </a:lvl1pPr>
          </a:lstStyle>
          <a:p>
            <a:pPr/>
            <a:r>
              <a:t>2020 맥북프로</a:t>
            </a:r>
          </a:p>
        </p:txBody>
      </p:sp>
      <p:sp>
        <p:nvSpPr>
          <p:cNvPr id="247" name="대여기간 6/12까지…"/>
          <p:cNvSpPr txBox="1"/>
          <p:nvPr/>
        </p:nvSpPr>
        <p:spPr>
          <a:xfrm>
            <a:off x="4695776" y="4511908"/>
            <a:ext cx="1449184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pic>
        <p:nvPicPr>
          <p:cNvPr id="2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372" y="5018527"/>
            <a:ext cx="971992" cy="79717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2020 맥북프로"/>
          <p:cNvSpPr txBox="1"/>
          <p:nvPr/>
        </p:nvSpPr>
        <p:spPr>
          <a:xfrm>
            <a:off x="4811985" y="5792690"/>
            <a:ext cx="1216766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/>
            </a:lvl1pPr>
          </a:lstStyle>
          <a:p>
            <a:pPr/>
            <a:r>
              <a:t>2020 맥북프로</a:t>
            </a:r>
          </a:p>
        </p:txBody>
      </p:sp>
      <p:sp>
        <p:nvSpPr>
          <p:cNvPr id="250" name="대여기간 6/12까지…"/>
          <p:cNvSpPr txBox="1"/>
          <p:nvPr/>
        </p:nvSpPr>
        <p:spPr>
          <a:xfrm>
            <a:off x="4695776" y="6136133"/>
            <a:ext cx="1449184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pic>
        <p:nvPicPr>
          <p:cNvPr id="25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838" y="5018527"/>
            <a:ext cx="971992" cy="79717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2020 맥북프로"/>
          <p:cNvSpPr txBox="1"/>
          <p:nvPr/>
        </p:nvSpPr>
        <p:spPr>
          <a:xfrm>
            <a:off x="2951451" y="5792690"/>
            <a:ext cx="1216766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/>
            </a:lvl1pPr>
          </a:lstStyle>
          <a:p>
            <a:pPr/>
            <a:r>
              <a:t>2020 맥북프로</a:t>
            </a:r>
          </a:p>
        </p:txBody>
      </p:sp>
      <p:sp>
        <p:nvSpPr>
          <p:cNvPr id="253" name="대여기간 6/12까지…"/>
          <p:cNvSpPr txBox="1"/>
          <p:nvPr/>
        </p:nvSpPr>
        <p:spPr>
          <a:xfrm>
            <a:off x="2835241" y="6136133"/>
            <a:ext cx="1449185" cy="52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상품의 대표이미지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렌탈하기 - 제품 렌탈결제 페이지 이동</a:t>
                      </a:r>
                    </a:p>
                    <a:p>
                      <a:pPr algn="l">
                        <a:defRPr sz="1500"/>
                      </a:pPr>
                      <a:r>
                        <a:t>찜하기 - 마이페이지 내의 wishlist이동</a:t>
                      </a:r>
                    </a:p>
                    <a:p>
                      <a:pPr algn="l">
                        <a:defRPr sz="1500"/>
                      </a:pPr>
                      <a:r>
                        <a:t>             (장바구니 개념)</a:t>
                      </a:r>
                    </a:p>
                    <a:p>
                      <a:pPr algn="l">
                        <a:defRPr sz="1500"/>
                      </a:pPr>
                      <a:r>
                        <a:t>신고하기 - 부적합 상품, 욕설, 비속어 등 있을 시 신고할 수 있는 버튼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8" name="직사각형 39"/>
          <p:cNvSpPr/>
          <p:nvPr/>
        </p:nvSpPr>
        <p:spPr>
          <a:xfrm>
            <a:off x="55471" y="1366964"/>
            <a:ext cx="8032099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259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상세페이지 
2-1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6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79" y="1976199"/>
            <a:ext cx="4179108" cy="2203164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263" name="대여가능 기간 - 2020/03/20 ~…"/>
          <p:cNvGrpSpPr/>
          <p:nvPr/>
        </p:nvGrpSpPr>
        <p:grpSpPr>
          <a:xfrm>
            <a:off x="4653738" y="1972394"/>
            <a:ext cx="3198745" cy="2203164"/>
            <a:chOff x="0" y="0"/>
            <a:chExt cx="3198744" cy="2203163"/>
          </a:xfrm>
        </p:grpSpPr>
        <p:sp>
          <p:nvSpPr>
            <p:cNvPr id="261" name="직사각형"/>
            <p:cNvSpPr/>
            <p:nvPr/>
          </p:nvSpPr>
          <p:spPr>
            <a:xfrm>
              <a:off x="-1" y="-1"/>
              <a:ext cx="3198746" cy="220316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62" name="대여가능 기간 - 2020/03/20 ~…"/>
            <p:cNvSpPr txBox="1"/>
            <p:nvPr/>
          </p:nvSpPr>
          <p:spPr>
            <a:xfrm>
              <a:off x="-1" y="473052"/>
              <a:ext cx="3198746" cy="125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/>
              <a:r>
                <a:t>대여가능 기간 - 2020/03/20 ~</a:t>
              </a:r>
            </a:p>
            <a:p>
              <a:pPr lvl="3" indent="1371600"/>
              <a:r>
                <a:t>2020/04/20 </a:t>
              </a:r>
            </a:p>
            <a:p>
              <a:pPr/>
              <a:r>
                <a:t>최소 대여기간 - 7일</a:t>
              </a:r>
            </a:p>
            <a:p>
              <a:pPr/>
              <a:r>
                <a:t>대여금액 - 50,000원 / 7일</a:t>
              </a:r>
            </a:p>
          </p:txBody>
        </p:sp>
      </p:grpSp>
      <p:grpSp>
        <p:nvGrpSpPr>
          <p:cNvPr id="266" name="상품 타이틀"/>
          <p:cNvGrpSpPr/>
          <p:nvPr/>
        </p:nvGrpSpPr>
        <p:grpSpPr>
          <a:xfrm>
            <a:off x="296909" y="1366964"/>
            <a:ext cx="7549223" cy="473250"/>
            <a:chOff x="0" y="0"/>
            <a:chExt cx="7549221" cy="473249"/>
          </a:xfrm>
        </p:grpSpPr>
        <p:sp>
          <p:nvSpPr>
            <p:cNvPr id="264" name="직사각형"/>
            <p:cNvSpPr/>
            <p:nvPr/>
          </p:nvSpPr>
          <p:spPr>
            <a:xfrm>
              <a:off x="-1" y="-1"/>
              <a:ext cx="7549223" cy="4732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65" name="상품 타이틀"/>
            <p:cNvSpPr txBox="1"/>
            <p:nvPr/>
          </p:nvSpPr>
          <p:spPr>
            <a:xfrm>
              <a:off x="-1" y="43202"/>
              <a:ext cx="7549223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상품 타이틀</a:t>
              </a:r>
            </a:p>
          </p:txBody>
        </p:sp>
      </p:grpSp>
      <p:grpSp>
        <p:nvGrpSpPr>
          <p:cNvPr id="269" name="렌탈하기"/>
          <p:cNvGrpSpPr/>
          <p:nvPr/>
        </p:nvGrpSpPr>
        <p:grpSpPr>
          <a:xfrm>
            <a:off x="4769465" y="3578879"/>
            <a:ext cx="1270002" cy="473251"/>
            <a:chOff x="0" y="0"/>
            <a:chExt cx="1270001" cy="473249"/>
          </a:xfrm>
        </p:grpSpPr>
        <p:sp>
          <p:nvSpPr>
            <p:cNvPr id="267" name="직사각형"/>
            <p:cNvSpPr/>
            <p:nvPr/>
          </p:nvSpPr>
          <p:spPr>
            <a:xfrm>
              <a:off x="-1" y="-1"/>
              <a:ext cx="1270003" cy="4732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68" name="렌탈하기"/>
            <p:cNvSpPr txBox="1"/>
            <p:nvPr/>
          </p:nvSpPr>
          <p:spPr>
            <a:xfrm>
              <a:off x="-1" y="57555"/>
              <a:ext cx="127000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렌탈하기</a:t>
              </a:r>
            </a:p>
          </p:txBody>
        </p:sp>
      </p:grpSp>
      <p:grpSp>
        <p:nvGrpSpPr>
          <p:cNvPr id="272" name="찜하기"/>
          <p:cNvGrpSpPr/>
          <p:nvPr/>
        </p:nvGrpSpPr>
        <p:grpSpPr>
          <a:xfrm>
            <a:off x="6122215" y="3578879"/>
            <a:ext cx="1270002" cy="473251"/>
            <a:chOff x="0" y="0"/>
            <a:chExt cx="1270001" cy="473249"/>
          </a:xfrm>
        </p:grpSpPr>
        <p:sp>
          <p:nvSpPr>
            <p:cNvPr id="270" name="직사각형"/>
            <p:cNvSpPr/>
            <p:nvPr/>
          </p:nvSpPr>
          <p:spPr>
            <a:xfrm>
              <a:off x="-1" y="-1"/>
              <a:ext cx="1270003" cy="4732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71" name="찜하기"/>
            <p:cNvSpPr txBox="1"/>
            <p:nvPr/>
          </p:nvSpPr>
          <p:spPr>
            <a:xfrm>
              <a:off x="-1" y="57555"/>
              <a:ext cx="127000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찜하기</a:t>
              </a:r>
            </a:p>
          </p:txBody>
        </p:sp>
      </p:grpSp>
      <p:sp>
        <p:nvSpPr>
          <p:cNvPr id="273" name="전화"/>
          <p:cNvSpPr/>
          <p:nvPr/>
        </p:nvSpPr>
        <p:spPr>
          <a:xfrm>
            <a:off x="7436857" y="3630285"/>
            <a:ext cx="370408" cy="37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3" fill="norm" stroke="1" extrusionOk="0">
                <a:moveTo>
                  <a:pt x="4457" y="0"/>
                </a:moveTo>
                <a:cubicBezTo>
                  <a:pt x="4320" y="3"/>
                  <a:pt x="4183" y="47"/>
                  <a:pt x="4066" y="134"/>
                </a:cubicBezTo>
                <a:lnTo>
                  <a:pt x="2616" y="1212"/>
                </a:lnTo>
                <a:lnTo>
                  <a:pt x="6379" y="6378"/>
                </a:lnTo>
                <a:lnTo>
                  <a:pt x="7830" y="5299"/>
                </a:lnTo>
                <a:cubicBezTo>
                  <a:pt x="8141" y="5067"/>
                  <a:pt x="8207" y="4624"/>
                  <a:pt x="7976" y="4311"/>
                </a:cubicBezTo>
                <a:lnTo>
                  <a:pt x="5073" y="311"/>
                </a:lnTo>
                <a:cubicBezTo>
                  <a:pt x="4921" y="104"/>
                  <a:pt x="4687" y="-4"/>
                  <a:pt x="4457" y="0"/>
                </a:cubicBezTo>
                <a:close/>
                <a:moveTo>
                  <a:pt x="2210" y="1514"/>
                </a:moveTo>
                <a:cubicBezTo>
                  <a:pt x="2210" y="1514"/>
                  <a:pt x="-222" y="3454"/>
                  <a:pt x="17" y="7120"/>
                </a:cubicBezTo>
                <a:cubicBezTo>
                  <a:pt x="17" y="7120"/>
                  <a:pt x="1474" y="11065"/>
                  <a:pt x="5868" y="15478"/>
                </a:cubicBezTo>
                <a:cubicBezTo>
                  <a:pt x="10262" y="19891"/>
                  <a:pt x="14190" y="21356"/>
                  <a:pt x="14190" y="21356"/>
                </a:cubicBezTo>
                <a:cubicBezTo>
                  <a:pt x="17839" y="21596"/>
                  <a:pt x="19773" y="19154"/>
                  <a:pt x="19773" y="19154"/>
                </a:cubicBezTo>
                <a:lnTo>
                  <a:pt x="14629" y="15374"/>
                </a:lnTo>
                <a:cubicBezTo>
                  <a:pt x="13736" y="16397"/>
                  <a:pt x="12394" y="16575"/>
                  <a:pt x="11403" y="15580"/>
                </a:cubicBezTo>
                <a:lnTo>
                  <a:pt x="5768" y="9920"/>
                </a:lnTo>
                <a:cubicBezTo>
                  <a:pt x="4777" y="8925"/>
                  <a:pt x="4955" y="7577"/>
                  <a:pt x="5973" y="6680"/>
                </a:cubicBezTo>
                <a:lnTo>
                  <a:pt x="2210" y="1514"/>
                </a:lnTo>
                <a:close/>
                <a:moveTo>
                  <a:pt x="16464" y="13230"/>
                </a:moveTo>
                <a:cubicBezTo>
                  <a:pt x="16286" y="13257"/>
                  <a:pt x="16118" y="13351"/>
                  <a:pt x="16003" y="13508"/>
                </a:cubicBezTo>
                <a:lnTo>
                  <a:pt x="14930" y="14965"/>
                </a:lnTo>
                <a:lnTo>
                  <a:pt x="20072" y="18746"/>
                </a:lnTo>
                <a:lnTo>
                  <a:pt x="21147" y="17289"/>
                </a:lnTo>
                <a:cubicBezTo>
                  <a:pt x="21378" y="16976"/>
                  <a:pt x="21298" y="16523"/>
                  <a:pt x="20969" y="16278"/>
                </a:cubicBezTo>
                <a:lnTo>
                  <a:pt x="16986" y="13361"/>
                </a:lnTo>
                <a:cubicBezTo>
                  <a:pt x="16830" y="13245"/>
                  <a:pt x="16642" y="13204"/>
                  <a:pt x="16464" y="13230"/>
                </a:cubicBezTo>
                <a:close/>
              </a:path>
            </a:pathLst>
          </a:custGeom>
          <a:solidFill>
            <a:srgbClr val="FF000A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276" name="제품 상세 설명"/>
          <p:cNvGrpSpPr/>
          <p:nvPr/>
        </p:nvGrpSpPr>
        <p:grpSpPr>
          <a:xfrm>
            <a:off x="296909" y="4316562"/>
            <a:ext cx="7549223" cy="762002"/>
            <a:chOff x="0" y="0"/>
            <a:chExt cx="7549221" cy="762001"/>
          </a:xfrm>
        </p:grpSpPr>
        <p:sp>
          <p:nvSpPr>
            <p:cNvPr id="274" name="직사각형"/>
            <p:cNvSpPr/>
            <p:nvPr/>
          </p:nvSpPr>
          <p:spPr>
            <a:xfrm>
              <a:off x="-1" y="-1"/>
              <a:ext cx="7549223" cy="76200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75" name="제품 상세 설명"/>
            <p:cNvSpPr txBox="1"/>
            <p:nvPr/>
          </p:nvSpPr>
          <p:spPr>
            <a:xfrm>
              <a:off x="-1" y="187578"/>
              <a:ext cx="7549223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제품 상세 설명</a:t>
              </a:r>
            </a:p>
          </p:txBody>
        </p:sp>
      </p:grpSp>
      <p:grpSp>
        <p:nvGrpSpPr>
          <p:cNvPr id="279" name="제품 이미지 &amp; 영상(선택사항)"/>
          <p:cNvGrpSpPr/>
          <p:nvPr/>
        </p:nvGrpSpPr>
        <p:grpSpPr>
          <a:xfrm>
            <a:off x="296909" y="5126404"/>
            <a:ext cx="7549223" cy="762002"/>
            <a:chOff x="0" y="0"/>
            <a:chExt cx="7549221" cy="762001"/>
          </a:xfrm>
        </p:grpSpPr>
        <p:sp>
          <p:nvSpPr>
            <p:cNvPr id="277" name="직사각형"/>
            <p:cNvSpPr/>
            <p:nvPr/>
          </p:nvSpPr>
          <p:spPr>
            <a:xfrm>
              <a:off x="-1" y="-1"/>
              <a:ext cx="7549223" cy="76200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78" name="제품 이미지 &amp; 영상(선택사항)"/>
            <p:cNvSpPr txBox="1"/>
            <p:nvPr/>
          </p:nvSpPr>
          <p:spPr>
            <a:xfrm>
              <a:off x="-1" y="187578"/>
              <a:ext cx="7549223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제품 이미지 &amp; 영상(선택사항)</a:t>
              </a:r>
            </a:p>
          </p:txBody>
        </p:sp>
      </p:grpSp>
      <p:grpSp>
        <p:nvGrpSpPr>
          <p:cNvPr id="282" name="Google Shape;173;g7c553259d1_0_81"/>
          <p:cNvGrpSpPr/>
          <p:nvPr/>
        </p:nvGrpSpPr>
        <p:grpSpPr>
          <a:xfrm>
            <a:off x="208091" y="1815351"/>
            <a:ext cx="302702" cy="370799"/>
            <a:chOff x="0" y="0"/>
            <a:chExt cx="302701" cy="370798"/>
          </a:xfrm>
        </p:grpSpPr>
        <p:sp>
          <p:nvSpPr>
            <p:cNvPr id="280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81" name="1"/>
            <p:cNvSpPr txBox="1"/>
            <p:nvPr/>
          </p:nvSpPr>
          <p:spPr>
            <a:xfrm>
              <a:off x="45724" y="-1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5" name="주의사항 및 보증금 정책"/>
          <p:cNvGrpSpPr/>
          <p:nvPr/>
        </p:nvGrpSpPr>
        <p:grpSpPr>
          <a:xfrm>
            <a:off x="296909" y="5926139"/>
            <a:ext cx="7549223" cy="762002"/>
            <a:chOff x="0" y="0"/>
            <a:chExt cx="7549221" cy="762001"/>
          </a:xfrm>
        </p:grpSpPr>
        <p:sp>
          <p:nvSpPr>
            <p:cNvPr id="283" name="직사각형"/>
            <p:cNvSpPr/>
            <p:nvPr/>
          </p:nvSpPr>
          <p:spPr>
            <a:xfrm>
              <a:off x="-1" y="-1"/>
              <a:ext cx="7549223" cy="76200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84" name="주의사항 및 보증금 정책"/>
            <p:cNvSpPr txBox="1"/>
            <p:nvPr/>
          </p:nvSpPr>
          <p:spPr>
            <a:xfrm>
              <a:off x="-1" y="187578"/>
              <a:ext cx="7549223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주의사항 및 보증금 정책</a:t>
              </a:r>
            </a:p>
          </p:txBody>
        </p:sp>
      </p:grpSp>
      <p:grpSp>
        <p:nvGrpSpPr>
          <p:cNvPr id="288" name="Google Shape;173;g7c553259d1_0_81"/>
          <p:cNvGrpSpPr/>
          <p:nvPr/>
        </p:nvGrpSpPr>
        <p:grpSpPr>
          <a:xfrm>
            <a:off x="4596948" y="3464109"/>
            <a:ext cx="302702" cy="370799"/>
            <a:chOff x="0" y="0"/>
            <a:chExt cx="302701" cy="370798"/>
          </a:xfrm>
        </p:grpSpPr>
        <p:sp>
          <p:nvSpPr>
            <p:cNvPr id="286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87" name="2"/>
            <p:cNvSpPr txBox="1"/>
            <p:nvPr/>
          </p:nvSpPr>
          <p:spPr>
            <a:xfrm>
              <a:off x="45724" y="-1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표 6"/>
          <p:cNvGraphicFramePr/>
          <p:nvPr/>
        </p:nvGraphicFramePr>
        <p:xfrm>
          <a:off x="9309044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표 8"/>
          <p:cNvGraphicFramePr/>
          <p:nvPr/>
        </p:nvGraphicFramePr>
        <p:xfrm>
          <a:off x="6200085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사용자가 문의하고 싶은 내용을 작성하여 등록하면 대여해주는 사용자에게 문의글 알람이 생김.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대여해주는 사용자가 답글 입력시 문의글을 입력한 사용자에게 답글이 달렸다는 알람이 생김.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3" name="직사각형 39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/>
            </a:pPr>
          </a:p>
        </p:txBody>
      </p:sp>
      <p:graphicFrame>
        <p:nvGraphicFramePr>
          <p:cNvPr id="294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상세페이지 
2-2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5" name="직사각형"/>
          <p:cNvSpPr/>
          <p:nvPr/>
        </p:nvSpPr>
        <p:spPr>
          <a:xfrm>
            <a:off x="373039" y="1431794"/>
            <a:ext cx="7549220" cy="23520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/>
          </a:p>
        </p:txBody>
      </p:sp>
      <p:grpSp>
        <p:nvGrpSpPr>
          <p:cNvPr id="298" name="상품 문의"/>
          <p:cNvGrpSpPr/>
          <p:nvPr/>
        </p:nvGrpSpPr>
        <p:grpSpPr>
          <a:xfrm>
            <a:off x="451238" y="1523751"/>
            <a:ext cx="1270003" cy="346081"/>
            <a:chOff x="0" y="0"/>
            <a:chExt cx="1270001" cy="346080"/>
          </a:xfrm>
        </p:grpSpPr>
        <p:sp>
          <p:nvSpPr>
            <p:cNvPr id="296" name="직사각형"/>
            <p:cNvSpPr/>
            <p:nvPr/>
          </p:nvSpPr>
          <p:spPr>
            <a:xfrm>
              <a:off x="-1" y="-1"/>
              <a:ext cx="1270003" cy="34608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297" name="상품 문의"/>
            <p:cNvSpPr txBox="1"/>
            <p:nvPr/>
          </p:nvSpPr>
          <p:spPr>
            <a:xfrm>
              <a:off x="-1" y="6351"/>
              <a:ext cx="1270003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/>
              </a:lvl1pPr>
            </a:lstStyle>
            <a:p>
              <a:pPr/>
              <a:r>
                <a:t>상품 문의</a:t>
              </a:r>
            </a:p>
          </p:txBody>
        </p:sp>
      </p:grpSp>
      <p:sp>
        <p:nvSpPr>
          <p:cNvPr id="299" name="직사각형"/>
          <p:cNvSpPr/>
          <p:nvPr/>
        </p:nvSpPr>
        <p:spPr>
          <a:xfrm>
            <a:off x="373039" y="3983685"/>
            <a:ext cx="7549220" cy="25179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/>
          </a:p>
        </p:txBody>
      </p:sp>
      <p:grpSp>
        <p:nvGrpSpPr>
          <p:cNvPr id="302" name="상품 후기"/>
          <p:cNvGrpSpPr/>
          <p:nvPr/>
        </p:nvGrpSpPr>
        <p:grpSpPr>
          <a:xfrm>
            <a:off x="451238" y="4075641"/>
            <a:ext cx="1270003" cy="346081"/>
            <a:chOff x="0" y="0"/>
            <a:chExt cx="1270001" cy="346080"/>
          </a:xfrm>
        </p:grpSpPr>
        <p:sp>
          <p:nvSpPr>
            <p:cNvPr id="300" name="직사각형"/>
            <p:cNvSpPr/>
            <p:nvPr/>
          </p:nvSpPr>
          <p:spPr>
            <a:xfrm>
              <a:off x="-1" y="-1"/>
              <a:ext cx="1270003" cy="34608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301" name="상품 후기"/>
            <p:cNvSpPr txBox="1"/>
            <p:nvPr/>
          </p:nvSpPr>
          <p:spPr>
            <a:xfrm>
              <a:off x="-1" y="6351"/>
              <a:ext cx="1270003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/>
              </a:lvl1pPr>
            </a:lstStyle>
            <a:p>
              <a:pPr/>
              <a:r>
                <a:t>상품 후기</a:t>
              </a:r>
            </a:p>
          </p:txBody>
        </p:sp>
      </p:grpSp>
      <p:grpSp>
        <p:nvGrpSpPr>
          <p:cNvPr id="305" name="애플 정품 맞나요 ~?"/>
          <p:cNvGrpSpPr/>
          <p:nvPr/>
        </p:nvGrpSpPr>
        <p:grpSpPr>
          <a:xfrm>
            <a:off x="451238" y="1974868"/>
            <a:ext cx="6162207" cy="626624"/>
            <a:chOff x="0" y="0"/>
            <a:chExt cx="6162206" cy="626622"/>
          </a:xfrm>
        </p:grpSpPr>
        <p:sp>
          <p:nvSpPr>
            <p:cNvPr id="303" name="직사각형"/>
            <p:cNvSpPr/>
            <p:nvPr/>
          </p:nvSpPr>
          <p:spPr>
            <a:xfrm>
              <a:off x="-1" y="0"/>
              <a:ext cx="6162208" cy="62662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04" name="애플 정품 맞나요 ~?"/>
            <p:cNvSpPr txBox="1"/>
            <p:nvPr/>
          </p:nvSpPr>
          <p:spPr>
            <a:xfrm>
              <a:off x="-1" y="119889"/>
              <a:ext cx="6162208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애플 정품 맞나요 ~?</a:t>
              </a:r>
            </a:p>
          </p:txBody>
        </p:sp>
      </p:grpSp>
      <p:grpSp>
        <p:nvGrpSpPr>
          <p:cNvPr id="308" name="등록"/>
          <p:cNvGrpSpPr/>
          <p:nvPr/>
        </p:nvGrpSpPr>
        <p:grpSpPr>
          <a:xfrm>
            <a:off x="6731247" y="1962997"/>
            <a:ext cx="1045509" cy="626624"/>
            <a:chOff x="0" y="0"/>
            <a:chExt cx="1045507" cy="626622"/>
          </a:xfrm>
        </p:grpSpPr>
        <p:sp>
          <p:nvSpPr>
            <p:cNvPr id="306" name="직사각형"/>
            <p:cNvSpPr/>
            <p:nvPr/>
          </p:nvSpPr>
          <p:spPr>
            <a:xfrm>
              <a:off x="0" y="0"/>
              <a:ext cx="1045508" cy="62662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07" name="등록"/>
            <p:cNvSpPr txBox="1"/>
            <p:nvPr/>
          </p:nvSpPr>
          <p:spPr>
            <a:xfrm>
              <a:off x="0" y="134242"/>
              <a:ext cx="104550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등록</a:t>
              </a:r>
            </a:p>
          </p:txBody>
        </p:sp>
      </p:grpSp>
      <p:grpSp>
        <p:nvGrpSpPr>
          <p:cNvPr id="311" name="배송도 빨리왔고 버벅임 없이 잘 돌아가서 좋았어요 ~~~!!!!!"/>
          <p:cNvGrpSpPr/>
          <p:nvPr/>
        </p:nvGrpSpPr>
        <p:grpSpPr>
          <a:xfrm>
            <a:off x="484889" y="4516215"/>
            <a:ext cx="6162209" cy="626624"/>
            <a:chOff x="0" y="0"/>
            <a:chExt cx="6162207" cy="626622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6162209" cy="62662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10" name="배송도 빨리왔고 버벅임 없이 잘 돌아가서 좋았어요 ~~~!!!!!"/>
            <p:cNvSpPr txBox="1"/>
            <p:nvPr/>
          </p:nvSpPr>
          <p:spPr>
            <a:xfrm>
              <a:off x="-1" y="119889"/>
              <a:ext cx="6162209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배송도 빨리왔고 버벅임 없이 잘 돌아가서 좋았어요 ~~~!!!!!</a:t>
              </a:r>
            </a:p>
          </p:txBody>
        </p:sp>
      </p:grpSp>
      <p:grpSp>
        <p:nvGrpSpPr>
          <p:cNvPr id="314" name="등록"/>
          <p:cNvGrpSpPr/>
          <p:nvPr/>
        </p:nvGrpSpPr>
        <p:grpSpPr>
          <a:xfrm>
            <a:off x="6764897" y="4504344"/>
            <a:ext cx="1045511" cy="626624"/>
            <a:chOff x="0" y="0"/>
            <a:chExt cx="1045510" cy="626622"/>
          </a:xfrm>
        </p:grpSpPr>
        <p:sp>
          <p:nvSpPr>
            <p:cNvPr id="312" name="직사각형"/>
            <p:cNvSpPr/>
            <p:nvPr/>
          </p:nvSpPr>
          <p:spPr>
            <a:xfrm>
              <a:off x="-1" y="0"/>
              <a:ext cx="1045512" cy="62662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313" name="등록"/>
            <p:cNvSpPr txBox="1"/>
            <p:nvPr/>
          </p:nvSpPr>
          <p:spPr>
            <a:xfrm>
              <a:off x="-1" y="134242"/>
              <a:ext cx="104551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등록</a:t>
              </a:r>
            </a:p>
          </p:txBody>
        </p:sp>
      </p:grpSp>
      <p:sp>
        <p:nvSpPr>
          <p:cNvPr id="315" name="문의 1 ) 당일 배송 가능한 상품인가요 ~?"/>
          <p:cNvSpPr txBox="1"/>
          <p:nvPr/>
        </p:nvSpPr>
        <p:spPr>
          <a:xfrm>
            <a:off x="488260" y="2747687"/>
            <a:ext cx="6162207" cy="399546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문의 1 ) 당일 배송 가능한 상품인가요 ~?</a:t>
            </a:r>
          </a:p>
        </p:txBody>
      </p:sp>
      <p:sp>
        <p:nvSpPr>
          <p:cNvPr id="316" name="답변 ) 네 당일 배송 가능합니다 ~~"/>
          <p:cNvSpPr txBox="1"/>
          <p:nvPr/>
        </p:nvSpPr>
        <p:spPr>
          <a:xfrm>
            <a:off x="1151439" y="3235575"/>
            <a:ext cx="5492289" cy="399546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답변 ) 네 당일 배송 가능합니다 ~~</a:t>
            </a:r>
          </a:p>
        </p:txBody>
      </p:sp>
      <p:sp>
        <p:nvSpPr>
          <p:cNvPr id="317" name="후기 1 윈도우 부트캠프가 설치되어 있지 않아서 불편했어요 ㅠㅠ"/>
          <p:cNvSpPr txBox="1"/>
          <p:nvPr/>
        </p:nvSpPr>
        <p:spPr>
          <a:xfrm>
            <a:off x="488259" y="5362828"/>
            <a:ext cx="6088167" cy="399546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후기 1 윈도우 부트캠프가 설치되어 있지 않아서 불편했어요 ㅠㅠ</a:t>
            </a:r>
          </a:p>
        </p:txBody>
      </p:sp>
      <p:sp>
        <p:nvSpPr>
          <p:cNvPr id="318" name="답변 ) 감사합니다! 다음에 또 이용해주세요 ~"/>
          <p:cNvSpPr txBox="1"/>
          <p:nvPr/>
        </p:nvSpPr>
        <p:spPr>
          <a:xfrm>
            <a:off x="1084135" y="5850716"/>
            <a:ext cx="5492291" cy="399546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답변 ) 감사합니다! 다음에 또 이용해주세요 ~</a:t>
            </a:r>
          </a:p>
        </p:txBody>
      </p:sp>
      <p:grpSp>
        <p:nvGrpSpPr>
          <p:cNvPr id="321" name="Google Shape;173;g7c553259d1_0_81"/>
          <p:cNvGrpSpPr/>
          <p:nvPr/>
        </p:nvGrpSpPr>
        <p:grpSpPr>
          <a:xfrm>
            <a:off x="493006" y="1990032"/>
            <a:ext cx="302702" cy="370799"/>
            <a:chOff x="0" y="0"/>
            <a:chExt cx="302701" cy="370798"/>
          </a:xfrm>
        </p:grpSpPr>
        <p:sp>
          <p:nvSpPr>
            <p:cNvPr id="319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320" name="1"/>
            <p:cNvSpPr txBox="1"/>
            <p:nvPr/>
          </p:nvSpPr>
          <p:spPr>
            <a:xfrm>
              <a:off x="45724" y="-1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4" name="Google Shape;173;g7c553259d1_0_81"/>
          <p:cNvGrpSpPr/>
          <p:nvPr/>
        </p:nvGrpSpPr>
        <p:grpSpPr>
          <a:xfrm>
            <a:off x="493006" y="3232462"/>
            <a:ext cx="302702" cy="370799"/>
            <a:chOff x="0" y="0"/>
            <a:chExt cx="302701" cy="370798"/>
          </a:xfrm>
        </p:grpSpPr>
        <p:sp>
          <p:nvSpPr>
            <p:cNvPr id="322" name="직사각형"/>
            <p:cNvSpPr/>
            <p:nvPr/>
          </p:nvSpPr>
          <p:spPr>
            <a:xfrm>
              <a:off x="0" y="23099"/>
              <a:ext cx="302702" cy="32460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323" name="1"/>
            <p:cNvSpPr txBox="1"/>
            <p:nvPr/>
          </p:nvSpPr>
          <p:spPr>
            <a:xfrm>
              <a:off x="45724" y="-1"/>
              <a:ext cx="211252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