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009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207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048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090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097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user_w_kb_EMoneyWIthdraw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출금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44806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255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96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출 금액에 나타나게 함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20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9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출금하기 버튼 누르면 해당 금액으로 출금 처리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614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39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313" y="1541149"/>
            <a:ext cx="6701995" cy="475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42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60" y="424639"/>
            <a:ext cx="7943850" cy="50196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52939" y="1166327"/>
            <a:ext cx="2211355" cy="4105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74" y="1757993"/>
            <a:ext cx="6162675" cy="3505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655" y="3434684"/>
            <a:ext cx="83248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901" y="23326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</a:t>
            </a:r>
            <a:r>
              <a:rPr lang="ko-KR" altLang="en-US" dirty="0" smtClean="0"/>
              <a:t>머니 충전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26" y="1084586"/>
            <a:ext cx="7538163" cy="3438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107" y="2403896"/>
            <a:ext cx="97536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2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출금내역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1101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74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충전한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머니와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출금또는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사용한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머니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잔액을 보여준다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98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전체 내역조회 또는 충전 내역조회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 내역조회 버튼 누르면 각각의 내용이 보여지게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25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당일 조회 버튼 누르면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현재 날짜 기준으로 조회가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59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조회하기 누르면 해당 날짜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기준으로 조회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91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05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022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448" y="1482811"/>
            <a:ext cx="7382394" cy="483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740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5" y="580637"/>
            <a:ext cx="7791450" cy="5734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022" y="1754835"/>
            <a:ext cx="6572250" cy="3590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00" y="253482"/>
            <a:ext cx="7667625" cy="2133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295" y="111772"/>
            <a:ext cx="6991350" cy="3438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70" y="3714021"/>
            <a:ext cx="4343400" cy="27717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505" y="1148248"/>
            <a:ext cx="101536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0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747" y="550506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</a:t>
            </a:r>
            <a:r>
              <a:rPr lang="ko-KR" altLang="en-US" dirty="0" smtClean="0"/>
              <a:t>머니 내역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47" y="1147762"/>
            <a:ext cx="7315200" cy="5476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46" y="1147762"/>
            <a:ext cx="7962900" cy="5457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69" y="1556851"/>
            <a:ext cx="5248275" cy="1504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50" y="1342538"/>
            <a:ext cx="9553575" cy="3438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9580" y="2486269"/>
            <a:ext cx="9572625" cy="34766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450" y="1323488"/>
            <a:ext cx="9925050" cy="32670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550" y="2842970"/>
            <a:ext cx="9134475" cy="3276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542" y="2801838"/>
            <a:ext cx="9667875" cy="33623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1052" y="1556851"/>
            <a:ext cx="100298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user_w_kb_MyPageMain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보유 포인트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등급을 보여지게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283" y="1276221"/>
            <a:ext cx="7886700" cy="305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178" y="4357282"/>
            <a:ext cx="7652952" cy="199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437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92"/>
            <a:ext cx="8239125" cy="6296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10" y="341342"/>
            <a:ext cx="8813199" cy="44228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236" y="1985319"/>
            <a:ext cx="5915764" cy="40598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860" y="3044909"/>
            <a:ext cx="65246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user_w_kb_Update</a:t>
                      </a:r>
                      <a:r>
                        <a:rPr lang="en-US" altLang="ko-KR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 정보 변경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2854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350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1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휴대폰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번호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인증 버튼을 눌러서 인증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해야함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13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유효성 검사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형식이 제대로 되었는지 확인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50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우편번호 검색 누르면 다음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우편번호 검색 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API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이용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88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수정버튼 누르면 해당 회원 정보가 변경이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059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289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94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203" y="1664044"/>
            <a:ext cx="6212094" cy="452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49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56" y="444199"/>
            <a:ext cx="10353675" cy="4733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012" y="98854"/>
            <a:ext cx="7571216" cy="17087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73362" y="3707027"/>
            <a:ext cx="1359243" cy="5436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627" y="1962150"/>
            <a:ext cx="5324475" cy="4895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33061" y="1129004"/>
            <a:ext cx="1884784" cy="14462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924" y="2389705"/>
            <a:ext cx="6153150" cy="1724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624" y="813317"/>
            <a:ext cx="10134600" cy="4876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3852" y="1849780"/>
            <a:ext cx="7829550" cy="32861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6320" y="1651517"/>
            <a:ext cx="101441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6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901" y="23326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3" y="1057566"/>
            <a:ext cx="9667875" cy="4257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962" y="2007927"/>
            <a:ext cx="10296525" cy="3476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148" y="678608"/>
            <a:ext cx="106394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3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user_w_kb_EmoneyCharge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4971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13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55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충전 금액에 나타나게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3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7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충전하기 버튼 누르면 사용자에게 입금 계좌번호 보이게 한다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52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6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4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5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077" y="1546182"/>
            <a:ext cx="7039619" cy="469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56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7" y="142875"/>
            <a:ext cx="8629650" cy="6715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855" y="232204"/>
            <a:ext cx="7467600" cy="704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855" y="1706777"/>
            <a:ext cx="75342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8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37" y="984574"/>
            <a:ext cx="6962775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901" y="23326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</a:t>
            </a:r>
            <a:r>
              <a:rPr lang="ko-KR" altLang="en-US" dirty="0" smtClean="0"/>
              <a:t>머니 충전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1343025"/>
            <a:ext cx="9886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3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257</Words>
  <Application>Microsoft Office PowerPoint</Application>
  <PresentationFormat>사용자 지정</PresentationFormat>
  <Paragraphs>104</Paragraphs>
  <Slides>15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63</cp:revision>
  <dcterms:created xsi:type="dcterms:W3CDTF">2020-01-16T07:12:04Z</dcterms:created>
  <dcterms:modified xsi:type="dcterms:W3CDTF">2020-03-19T08:11:50Z</dcterms:modified>
</cp:coreProperties>
</file>