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3" r:id="rId4"/>
    <p:sldId id="264" r:id="rId5"/>
    <p:sldId id="270" r:id="rId6"/>
    <p:sldId id="271" r:id="rId7"/>
    <p:sldId id="266" r:id="rId8"/>
    <p:sldId id="26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93554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r>
              <a:t>화면 설계서!!!!</a:t>
            </a:r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프로젝트3</a:t>
            </a:r>
          </a:p>
          <a:p>
            <a:r>
              <a:t>크라우드 fun딩딩디리이딩디이딩딩</a:t>
            </a:r>
          </a:p>
          <a:p>
            <a:r>
              <a:t>2조오오오오오으아아으아으아으아ㅡ아으ㅏ으아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3"/>
          <p:cNvGraphicFramePr/>
          <p:nvPr>
            <p:extLst>
              <p:ext uri="{D42A27DB-BD31-4B8C-83A1-F6EECF244321}">
                <p14:modId xmlns:p14="http://schemas.microsoft.com/office/powerpoint/2010/main" val="1796813209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 dirty="0" err="1"/>
                        <a:t>상단에</a:t>
                      </a:r>
                      <a:r>
                        <a:rPr sz="1500" dirty="0"/>
                        <a:t> </a:t>
                      </a:r>
                      <a:r>
                        <a:rPr sz="1500" dirty="0" err="1" smtClean="0"/>
                        <a:t>카테고리명이</a:t>
                      </a:r>
                      <a:r>
                        <a:rPr sz="1500" dirty="0" smtClean="0"/>
                        <a:t> </a:t>
                      </a:r>
                      <a:r>
                        <a:rPr sz="1500" dirty="0" err="1"/>
                        <a:t>들어가며</a:t>
                      </a:r>
                      <a:r>
                        <a:rPr sz="1500" dirty="0"/>
                        <a:t> </a:t>
                      </a:r>
                      <a:r>
                        <a:rPr sz="1500" dirty="0" err="1"/>
                        <a:t>카테고리</a:t>
                      </a:r>
                      <a:r>
                        <a:rPr sz="1500" dirty="0"/>
                        <a:t> </a:t>
                      </a:r>
                      <a:r>
                        <a:rPr sz="1500" dirty="0" err="1"/>
                        <a:t>클릭</a:t>
                      </a:r>
                      <a:r>
                        <a:rPr sz="1500" dirty="0"/>
                        <a:t> 시 </a:t>
                      </a:r>
                      <a:r>
                        <a:rPr sz="1500" dirty="0" err="1"/>
                        <a:t>이름은</a:t>
                      </a:r>
                      <a:r>
                        <a:rPr sz="1500" dirty="0"/>
                        <a:t> </a:t>
                      </a:r>
                      <a:r>
                        <a:rPr sz="1500" dirty="0" err="1"/>
                        <a:t>붉은색으로</a:t>
                      </a:r>
                      <a:r>
                        <a:rPr sz="1500" dirty="0"/>
                        <a:t> </a:t>
                      </a:r>
                      <a:r>
                        <a:rPr sz="1500" dirty="0" err="1"/>
                        <a:t>변경</a:t>
                      </a:r>
                      <a:r>
                        <a:rPr sz="1500" dirty="0"/>
                        <a:t> </a:t>
                      </a:r>
                      <a:r>
                        <a:rPr sz="1500" dirty="0" err="1"/>
                        <a:t>되며</a:t>
                      </a:r>
                      <a:r>
                        <a:rPr sz="1500" dirty="0"/>
                        <a:t> </a:t>
                      </a:r>
                      <a:r>
                        <a:rPr sz="1500" dirty="0" err="1"/>
                        <a:t>하단에</a:t>
                      </a:r>
                      <a:r>
                        <a:rPr sz="1500" dirty="0"/>
                        <a:t> </a:t>
                      </a:r>
                      <a:r>
                        <a:rPr sz="1500" dirty="0" err="1"/>
                        <a:t>컨텐츠</a:t>
                      </a:r>
                      <a:r>
                        <a:rPr sz="1500" dirty="0"/>
                        <a:t> </a:t>
                      </a:r>
                      <a:r>
                        <a:rPr sz="1500" dirty="0" err="1"/>
                        <a:t>출력</a:t>
                      </a:r>
                      <a:endParaRPr sz="15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하단 제품은 대표이미지와 대여기간,     금액 등 기본적인 정보 노출 </a:t>
                      </a:r>
                    </a:p>
                    <a:p>
                      <a:pPr algn="l">
                        <a:defRPr sz="1500"/>
                      </a:pPr>
                      <a:r>
                        <a:t>이미지나 텍스트 클릭 시 상세 페이지로 전환.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14" name="표 57"/>
          <p:cNvGraphicFramePr/>
          <p:nvPr>
            <p:extLst>
              <p:ext uri="{D42A27DB-BD31-4B8C-83A1-F6EECF244321}">
                <p14:modId xmlns:p14="http://schemas.microsoft.com/office/powerpoint/2010/main" val="1029389672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sz="15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tx1"/>
                          </a:solidFill>
                        </a:rPr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chemeClr val="tx1"/>
                          </a:solidFill>
                        </a:rPr>
                        <a:t>카테고리별</a:t>
                      </a:r>
                      <a:r>
                        <a:rPr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sz="13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63540" y="2282456"/>
            <a:ext cx="7355230" cy="4251230"/>
            <a:chOff x="463540" y="2282456"/>
            <a:chExt cx="7355230" cy="4251230"/>
          </a:xfrm>
        </p:grpSpPr>
        <p:pic>
          <p:nvPicPr>
            <p:cNvPr id="130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5738" y="2370432"/>
              <a:ext cx="1548509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1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92342" y="2370432"/>
              <a:ext cx="1548511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2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36540" y="2321741"/>
              <a:ext cx="2068531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3" name="이미지" descr="이미지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238394" y="2282456"/>
              <a:ext cx="1548509" cy="127000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4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63540" y="4506731"/>
              <a:ext cx="1548511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5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60144" y="4506731"/>
              <a:ext cx="1548511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6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04343" y="4458041"/>
              <a:ext cx="2068532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7" name="이미지" descr="이미지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193042" y="4439244"/>
              <a:ext cx="1548511" cy="127000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8" name="2020 맥북프로"/>
            <p:cNvSpPr txBox="1"/>
            <p:nvPr/>
          </p:nvSpPr>
          <p:spPr>
            <a:xfrm>
              <a:off x="551151" y="3677575"/>
              <a:ext cx="1493096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 dirty="0"/>
                <a:t>2020 </a:t>
              </a:r>
              <a:r>
                <a:rPr sz="1200" dirty="0" err="1"/>
                <a:t>맥북프로</a:t>
              </a:r>
              <a:endParaRPr sz="1200" dirty="0"/>
            </a:p>
          </p:txBody>
        </p:sp>
        <p:sp>
          <p:nvSpPr>
            <p:cNvPr id="139" name="대여기간 6/12까지…"/>
            <p:cNvSpPr txBox="1"/>
            <p:nvPr/>
          </p:nvSpPr>
          <p:spPr>
            <a:xfrm>
              <a:off x="565422" y="4033718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40" name="2019 아이맥"/>
            <p:cNvSpPr txBox="1"/>
            <p:nvPr/>
          </p:nvSpPr>
          <p:spPr>
            <a:xfrm>
              <a:off x="2411284" y="3677575"/>
              <a:ext cx="149309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2019 아이맥</a:t>
              </a:r>
            </a:p>
          </p:txBody>
        </p:sp>
        <p:sp>
          <p:nvSpPr>
            <p:cNvPr id="141" name="대여기간 6/12까지…"/>
            <p:cNvSpPr txBox="1"/>
            <p:nvPr/>
          </p:nvSpPr>
          <p:spPr>
            <a:xfrm>
              <a:off x="2424393" y="4018260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 dirty="0" err="1"/>
                <a:t>대여기간</a:t>
              </a:r>
              <a:r>
                <a:rPr sz="1200" dirty="0"/>
                <a:t>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 dirty="0"/>
                <a:t>300,000원</a:t>
              </a:r>
            </a:p>
          </p:txBody>
        </p:sp>
        <p:sp>
          <p:nvSpPr>
            <p:cNvPr id="142" name="2020 아이패드"/>
            <p:cNvSpPr txBox="1"/>
            <p:nvPr/>
          </p:nvSpPr>
          <p:spPr>
            <a:xfrm>
              <a:off x="4367898" y="3677575"/>
              <a:ext cx="1493098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아이패드</a:t>
              </a:r>
            </a:p>
          </p:txBody>
        </p:sp>
        <p:sp>
          <p:nvSpPr>
            <p:cNvPr id="143" name="대여기간 6/12까지…"/>
            <p:cNvSpPr txBox="1"/>
            <p:nvPr/>
          </p:nvSpPr>
          <p:spPr>
            <a:xfrm>
              <a:off x="4382169" y="4033718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44" name="2018 맥미니"/>
            <p:cNvSpPr txBox="1"/>
            <p:nvPr/>
          </p:nvSpPr>
          <p:spPr>
            <a:xfrm>
              <a:off x="6325673" y="3606663"/>
              <a:ext cx="149309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2018 맥미니</a:t>
              </a:r>
            </a:p>
          </p:txBody>
        </p:sp>
        <p:sp>
          <p:nvSpPr>
            <p:cNvPr id="145" name="대여기간 6/12까지…"/>
            <p:cNvSpPr txBox="1"/>
            <p:nvPr/>
          </p:nvSpPr>
          <p:spPr>
            <a:xfrm>
              <a:off x="6339945" y="3962806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46" name="2020 맥북프로"/>
            <p:cNvSpPr txBox="1"/>
            <p:nvPr/>
          </p:nvSpPr>
          <p:spPr>
            <a:xfrm>
              <a:off x="513840" y="5715880"/>
              <a:ext cx="1493096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맥북프로</a:t>
              </a:r>
            </a:p>
          </p:txBody>
        </p:sp>
        <p:sp>
          <p:nvSpPr>
            <p:cNvPr id="147" name="대여기간 6/12까지…"/>
            <p:cNvSpPr txBox="1"/>
            <p:nvPr/>
          </p:nvSpPr>
          <p:spPr>
            <a:xfrm>
              <a:off x="528111" y="6072025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48" name="2020 맥북프로"/>
            <p:cNvSpPr txBox="1"/>
            <p:nvPr/>
          </p:nvSpPr>
          <p:spPr>
            <a:xfrm>
              <a:off x="2372809" y="5700424"/>
              <a:ext cx="1493099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맥북프로</a:t>
              </a:r>
            </a:p>
          </p:txBody>
        </p:sp>
        <p:sp>
          <p:nvSpPr>
            <p:cNvPr id="149" name="대여기간 6/12까지…"/>
            <p:cNvSpPr txBox="1"/>
            <p:nvPr/>
          </p:nvSpPr>
          <p:spPr>
            <a:xfrm>
              <a:off x="2387082" y="6056567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50" name="2020 맥북프로"/>
            <p:cNvSpPr txBox="1"/>
            <p:nvPr/>
          </p:nvSpPr>
          <p:spPr>
            <a:xfrm>
              <a:off x="4330586" y="5715880"/>
              <a:ext cx="149309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맥북프로</a:t>
              </a:r>
            </a:p>
          </p:txBody>
        </p:sp>
        <p:sp>
          <p:nvSpPr>
            <p:cNvPr id="151" name="대여기간 6/12까지…"/>
            <p:cNvSpPr txBox="1"/>
            <p:nvPr/>
          </p:nvSpPr>
          <p:spPr>
            <a:xfrm>
              <a:off x="4344857" y="6072025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52" name="2020 맥북프로"/>
            <p:cNvSpPr txBox="1"/>
            <p:nvPr/>
          </p:nvSpPr>
          <p:spPr>
            <a:xfrm>
              <a:off x="6288363" y="5644970"/>
              <a:ext cx="149309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맥북프로</a:t>
              </a:r>
            </a:p>
          </p:txBody>
        </p:sp>
        <p:sp>
          <p:nvSpPr>
            <p:cNvPr id="153" name="대여기간 6/12까지…"/>
            <p:cNvSpPr txBox="1"/>
            <p:nvPr/>
          </p:nvSpPr>
          <p:spPr>
            <a:xfrm>
              <a:off x="6302634" y="6001113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</p:grpSp>
      <p:grpSp>
        <p:nvGrpSpPr>
          <p:cNvPr id="159" name="Google Shape;173;g7c553259d1_0_81"/>
          <p:cNvGrpSpPr/>
          <p:nvPr/>
        </p:nvGrpSpPr>
        <p:grpSpPr>
          <a:xfrm>
            <a:off x="430061" y="2658663"/>
            <a:ext cx="302704" cy="370799"/>
            <a:chOff x="0" y="-1"/>
            <a:chExt cx="302702" cy="370798"/>
          </a:xfrm>
        </p:grpSpPr>
        <p:sp>
          <p:nvSpPr>
            <p:cNvPr id="157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158" name="2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2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0" y="1427295"/>
            <a:ext cx="7215612" cy="699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6" name="Google Shape;173;g7c553259d1_0_81"/>
          <p:cNvGrpSpPr/>
          <p:nvPr/>
        </p:nvGrpSpPr>
        <p:grpSpPr>
          <a:xfrm>
            <a:off x="278709" y="1287817"/>
            <a:ext cx="302704" cy="370799"/>
            <a:chOff x="0" y="-1"/>
            <a:chExt cx="302702" cy="370798"/>
          </a:xfrm>
        </p:grpSpPr>
        <p:sp>
          <p:nvSpPr>
            <p:cNvPr id="15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155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표 13"/>
          <p:cNvGraphicFramePr/>
          <p:nvPr>
            <p:extLst>
              <p:ext uri="{D42A27DB-BD31-4B8C-83A1-F6EECF244321}">
                <p14:modId xmlns:p14="http://schemas.microsoft.com/office/powerpoint/2010/main" val="1483493114"/>
              </p:ext>
            </p:extLst>
          </p:nvPr>
        </p:nvGraphicFramePr>
        <p:xfrm>
          <a:off x="8509686" y="1289960"/>
          <a:ext cx="3491813" cy="5465684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상품의 대표이미지
순차적으로 이미지 변경 
누르면 팝업창으로 확대 이미지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dirty="0" err="1"/>
                        <a:t>렌탈하기</a:t>
                      </a:r>
                      <a:r>
                        <a:rPr dirty="0"/>
                        <a:t> - </a:t>
                      </a:r>
                      <a:r>
                        <a:rPr dirty="0" err="1"/>
                        <a:t>제품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렌탈결제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페이지</a:t>
                      </a:r>
                      <a:r>
                        <a:rPr dirty="0"/>
                        <a:t> </a:t>
                      </a:r>
                      <a:r>
                        <a:rPr dirty="0" err="1" smtClean="0"/>
                        <a:t>이동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찜하기</a:t>
                      </a:r>
                      <a:r>
                        <a:rPr lang="ko-KR" altLang="en-US" dirty="0" smtClean="0"/>
                        <a:t> 클릭 시 팝업으로 </a:t>
                      </a:r>
                      <a:r>
                        <a:rPr lang="ko-KR" altLang="en-US" dirty="0" err="1" smtClean="0"/>
                        <a:t>찜하기</a:t>
                      </a:r>
                      <a:r>
                        <a:rPr lang="ko-KR" altLang="en-US" dirty="0" smtClean="0"/>
                        <a:t> 되었다는 알림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마이페이지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wishlist</a:t>
                      </a:r>
                      <a:r>
                        <a:rPr lang="ko-KR" altLang="en-US" dirty="0" smtClean="0"/>
                        <a:t>에 추가</a:t>
                      </a:r>
                      <a:r>
                        <a:rPr lang="en-US" altLang="ko-KR" dirty="0" smtClean="0"/>
                        <a:t>.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ko-KR" altLang="en-US" dirty="0" smtClean="0"/>
                        <a:t>신고하기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부적합 상품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욕설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비속어 등 있을 시 신고할 수 있는 버튼</a:t>
                      </a:r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8" name="직사각형 39"/>
          <p:cNvSpPr/>
          <p:nvPr/>
        </p:nvSpPr>
        <p:spPr>
          <a:xfrm>
            <a:off x="55471" y="1366963"/>
            <a:ext cx="8032099" cy="53499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269" name="표 57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r>
                        <a:t>상품 상세페이지 </a:t>
                      </a:r>
                    </a:p>
                    <a:p>
                      <a:pPr algn="ctr">
                        <a:defRPr sz="1500"/>
                      </a:pPr>
                      <a:r>
                        <a:t>2-1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7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179" y="1976198"/>
            <a:ext cx="4179109" cy="220316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</p:pic>
      <p:grpSp>
        <p:nvGrpSpPr>
          <p:cNvPr id="273" name="대여가능 기간 - 2020/03/20 ~…"/>
          <p:cNvGrpSpPr/>
          <p:nvPr/>
        </p:nvGrpSpPr>
        <p:grpSpPr>
          <a:xfrm>
            <a:off x="4653736" y="1972391"/>
            <a:ext cx="3198749" cy="2203168"/>
            <a:chOff x="-1" y="-2"/>
            <a:chExt cx="3198748" cy="2203167"/>
          </a:xfrm>
        </p:grpSpPr>
        <p:sp>
          <p:nvSpPr>
            <p:cNvPr id="271" name="직사각형"/>
            <p:cNvSpPr/>
            <p:nvPr/>
          </p:nvSpPr>
          <p:spPr>
            <a:xfrm>
              <a:off x="-1" y="-2"/>
              <a:ext cx="3198748" cy="22031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2" name="대여가능 기간 - 2020/03/20 ~…"/>
            <p:cNvSpPr txBox="1"/>
            <p:nvPr/>
          </p:nvSpPr>
          <p:spPr>
            <a:xfrm>
              <a:off x="-1" y="228941"/>
              <a:ext cx="3198748" cy="125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 err="1"/>
                <a:t>대여가능</a:t>
              </a:r>
              <a:r>
                <a:rPr dirty="0"/>
                <a:t> </a:t>
              </a:r>
              <a:r>
                <a:rPr dirty="0" err="1"/>
                <a:t>기간</a:t>
              </a:r>
              <a:r>
                <a:rPr dirty="0"/>
                <a:t> - 2020/03/20 ~</a:t>
              </a:r>
            </a:p>
            <a:p>
              <a:pPr lvl="3" indent="1371600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2020/04/20 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 err="1"/>
                <a:t>최소</a:t>
              </a:r>
              <a:r>
                <a:rPr dirty="0"/>
                <a:t> </a:t>
              </a:r>
              <a:r>
                <a:rPr dirty="0" err="1"/>
                <a:t>대여기간</a:t>
              </a:r>
              <a:r>
                <a:rPr dirty="0"/>
                <a:t> - 7일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 err="1"/>
                <a:t>대여금액</a:t>
              </a:r>
              <a:r>
                <a:rPr dirty="0"/>
                <a:t> - 50,000원 / 7일</a:t>
              </a:r>
            </a:p>
          </p:txBody>
        </p:sp>
      </p:grpSp>
      <p:grpSp>
        <p:nvGrpSpPr>
          <p:cNvPr id="276" name="상품 타이틀"/>
          <p:cNvGrpSpPr/>
          <p:nvPr/>
        </p:nvGrpSpPr>
        <p:grpSpPr>
          <a:xfrm>
            <a:off x="296908" y="1366963"/>
            <a:ext cx="7549225" cy="473252"/>
            <a:chOff x="0" y="0"/>
            <a:chExt cx="7549224" cy="473251"/>
          </a:xfrm>
        </p:grpSpPr>
        <p:sp>
          <p:nvSpPr>
            <p:cNvPr id="274" name="직사각형"/>
            <p:cNvSpPr/>
            <p:nvPr/>
          </p:nvSpPr>
          <p:spPr>
            <a:xfrm>
              <a:off x="-1" y="-1"/>
              <a:ext cx="7549225" cy="4732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5" name="상품 타이틀"/>
            <p:cNvSpPr txBox="1"/>
            <p:nvPr/>
          </p:nvSpPr>
          <p:spPr>
            <a:xfrm>
              <a:off x="-1" y="43202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상품 타이틀</a:t>
              </a:r>
            </a:p>
          </p:txBody>
        </p:sp>
      </p:grpSp>
      <p:grpSp>
        <p:nvGrpSpPr>
          <p:cNvPr id="279" name="렌탈하기"/>
          <p:cNvGrpSpPr/>
          <p:nvPr/>
        </p:nvGrpSpPr>
        <p:grpSpPr>
          <a:xfrm>
            <a:off x="4769464" y="3655077"/>
            <a:ext cx="1270004" cy="473254"/>
            <a:chOff x="0" y="-1"/>
            <a:chExt cx="1270003" cy="473252"/>
          </a:xfrm>
        </p:grpSpPr>
        <p:sp>
          <p:nvSpPr>
            <p:cNvPr id="277" name="직사각형"/>
            <p:cNvSpPr/>
            <p:nvPr/>
          </p:nvSpPr>
          <p:spPr>
            <a:xfrm>
              <a:off x="-1" y="-2"/>
              <a:ext cx="1270004" cy="47325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8" name="렌탈하기"/>
            <p:cNvSpPr txBox="1"/>
            <p:nvPr/>
          </p:nvSpPr>
          <p:spPr>
            <a:xfrm>
              <a:off x="-1" y="57555"/>
              <a:ext cx="12700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렌탈하기</a:t>
              </a:r>
            </a:p>
          </p:txBody>
        </p:sp>
      </p:grpSp>
      <p:grpSp>
        <p:nvGrpSpPr>
          <p:cNvPr id="282" name="찜하기"/>
          <p:cNvGrpSpPr/>
          <p:nvPr/>
        </p:nvGrpSpPr>
        <p:grpSpPr>
          <a:xfrm>
            <a:off x="6122214" y="3655077"/>
            <a:ext cx="1270004" cy="473254"/>
            <a:chOff x="0" y="-1"/>
            <a:chExt cx="1270003" cy="473252"/>
          </a:xfrm>
        </p:grpSpPr>
        <p:sp>
          <p:nvSpPr>
            <p:cNvPr id="280" name="직사각형"/>
            <p:cNvSpPr/>
            <p:nvPr/>
          </p:nvSpPr>
          <p:spPr>
            <a:xfrm>
              <a:off x="-1" y="-2"/>
              <a:ext cx="1270004" cy="47325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81" name="찜하기"/>
            <p:cNvSpPr txBox="1"/>
            <p:nvPr/>
          </p:nvSpPr>
          <p:spPr>
            <a:xfrm>
              <a:off x="-1" y="57555"/>
              <a:ext cx="12700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찜하기</a:t>
              </a:r>
            </a:p>
          </p:txBody>
        </p:sp>
      </p:grpSp>
      <p:sp>
        <p:nvSpPr>
          <p:cNvPr id="283" name="전화"/>
          <p:cNvSpPr/>
          <p:nvPr/>
        </p:nvSpPr>
        <p:spPr>
          <a:xfrm>
            <a:off x="7436865" y="3706483"/>
            <a:ext cx="370401" cy="370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3" extrusionOk="0">
                <a:moveTo>
                  <a:pt x="4457" y="0"/>
                </a:moveTo>
                <a:cubicBezTo>
                  <a:pt x="4320" y="3"/>
                  <a:pt x="4183" y="47"/>
                  <a:pt x="4066" y="134"/>
                </a:cubicBezTo>
                <a:lnTo>
                  <a:pt x="2616" y="1212"/>
                </a:lnTo>
                <a:lnTo>
                  <a:pt x="6379" y="6378"/>
                </a:lnTo>
                <a:lnTo>
                  <a:pt x="7830" y="5299"/>
                </a:lnTo>
                <a:cubicBezTo>
                  <a:pt x="8141" y="5067"/>
                  <a:pt x="8207" y="4624"/>
                  <a:pt x="7976" y="4311"/>
                </a:cubicBezTo>
                <a:lnTo>
                  <a:pt x="5073" y="311"/>
                </a:lnTo>
                <a:cubicBezTo>
                  <a:pt x="4921" y="104"/>
                  <a:pt x="4687" y="-4"/>
                  <a:pt x="4457" y="0"/>
                </a:cubicBezTo>
                <a:close/>
                <a:moveTo>
                  <a:pt x="2210" y="1514"/>
                </a:moveTo>
                <a:cubicBezTo>
                  <a:pt x="2210" y="1514"/>
                  <a:pt x="-222" y="3454"/>
                  <a:pt x="17" y="7120"/>
                </a:cubicBezTo>
                <a:cubicBezTo>
                  <a:pt x="17" y="7120"/>
                  <a:pt x="1474" y="11065"/>
                  <a:pt x="5868" y="15478"/>
                </a:cubicBezTo>
                <a:cubicBezTo>
                  <a:pt x="10262" y="19891"/>
                  <a:pt x="14190" y="21356"/>
                  <a:pt x="14190" y="21356"/>
                </a:cubicBezTo>
                <a:cubicBezTo>
                  <a:pt x="17839" y="21596"/>
                  <a:pt x="19773" y="19154"/>
                  <a:pt x="19773" y="19154"/>
                </a:cubicBezTo>
                <a:lnTo>
                  <a:pt x="14629" y="15374"/>
                </a:lnTo>
                <a:cubicBezTo>
                  <a:pt x="13736" y="16397"/>
                  <a:pt x="12394" y="16575"/>
                  <a:pt x="11403" y="15580"/>
                </a:cubicBezTo>
                <a:lnTo>
                  <a:pt x="5768" y="9920"/>
                </a:lnTo>
                <a:cubicBezTo>
                  <a:pt x="4777" y="8925"/>
                  <a:pt x="4955" y="7577"/>
                  <a:pt x="5973" y="6680"/>
                </a:cubicBezTo>
                <a:lnTo>
                  <a:pt x="2210" y="1514"/>
                </a:lnTo>
                <a:close/>
                <a:moveTo>
                  <a:pt x="16464" y="13230"/>
                </a:moveTo>
                <a:cubicBezTo>
                  <a:pt x="16286" y="13257"/>
                  <a:pt x="16118" y="13351"/>
                  <a:pt x="16003" y="13508"/>
                </a:cubicBezTo>
                <a:lnTo>
                  <a:pt x="14930" y="14965"/>
                </a:lnTo>
                <a:lnTo>
                  <a:pt x="20072" y="18746"/>
                </a:lnTo>
                <a:lnTo>
                  <a:pt x="21147" y="17289"/>
                </a:lnTo>
                <a:cubicBezTo>
                  <a:pt x="21378" y="16976"/>
                  <a:pt x="21298" y="16523"/>
                  <a:pt x="20969" y="16278"/>
                </a:cubicBezTo>
                <a:lnTo>
                  <a:pt x="16986" y="13361"/>
                </a:lnTo>
                <a:cubicBezTo>
                  <a:pt x="16830" y="13245"/>
                  <a:pt x="16642" y="13204"/>
                  <a:pt x="16464" y="13230"/>
                </a:cubicBezTo>
                <a:close/>
              </a:path>
            </a:pathLst>
          </a:custGeom>
          <a:solidFill>
            <a:srgbClr val="FF000A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86" name="제품 상세 설명"/>
          <p:cNvGrpSpPr/>
          <p:nvPr/>
        </p:nvGrpSpPr>
        <p:grpSpPr>
          <a:xfrm>
            <a:off x="296908" y="4316561"/>
            <a:ext cx="7549225" cy="762005"/>
            <a:chOff x="0" y="-1"/>
            <a:chExt cx="7549224" cy="762004"/>
          </a:xfrm>
        </p:grpSpPr>
        <p:sp>
          <p:nvSpPr>
            <p:cNvPr id="284" name="직사각형"/>
            <p:cNvSpPr/>
            <p:nvPr/>
          </p:nvSpPr>
          <p:spPr>
            <a:xfrm>
              <a:off x="-1" y="-2"/>
              <a:ext cx="7549225" cy="7620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85" name="제품 상세 설명"/>
            <p:cNvSpPr txBox="1"/>
            <p:nvPr/>
          </p:nvSpPr>
          <p:spPr>
            <a:xfrm>
              <a:off x="-1" y="187578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제품 상세 설명</a:t>
              </a:r>
            </a:p>
          </p:txBody>
        </p:sp>
      </p:grpSp>
      <p:grpSp>
        <p:nvGrpSpPr>
          <p:cNvPr id="289" name="제품 이미지 &amp; 영상(선택사항)"/>
          <p:cNvGrpSpPr/>
          <p:nvPr/>
        </p:nvGrpSpPr>
        <p:grpSpPr>
          <a:xfrm>
            <a:off x="296908" y="5126403"/>
            <a:ext cx="7549225" cy="762005"/>
            <a:chOff x="0" y="-1"/>
            <a:chExt cx="7549224" cy="762004"/>
          </a:xfrm>
        </p:grpSpPr>
        <p:sp>
          <p:nvSpPr>
            <p:cNvPr id="287" name="직사각형"/>
            <p:cNvSpPr/>
            <p:nvPr/>
          </p:nvSpPr>
          <p:spPr>
            <a:xfrm>
              <a:off x="-1" y="-2"/>
              <a:ext cx="7549225" cy="7620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88" name="제품 이미지 &amp; 영상(선택사항)"/>
            <p:cNvSpPr txBox="1"/>
            <p:nvPr/>
          </p:nvSpPr>
          <p:spPr>
            <a:xfrm>
              <a:off x="-1" y="187578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제품 이미지 &amp; 영상(선택사항)</a:t>
              </a:r>
            </a:p>
          </p:txBody>
        </p:sp>
      </p:grpSp>
      <p:grpSp>
        <p:nvGrpSpPr>
          <p:cNvPr id="292" name="Google Shape;173;g7c553259d1_0_81"/>
          <p:cNvGrpSpPr/>
          <p:nvPr/>
        </p:nvGrpSpPr>
        <p:grpSpPr>
          <a:xfrm>
            <a:off x="208091" y="1815350"/>
            <a:ext cx="302704" cy="370799"/>
            <a:chOff x="0" y="-1"/>
            <a:chExt cx="302702" cy="370798"/>
          </a:xfrm>
        </p:grpSpPr>
        <p:sp>
          <p:nvSpPr>
            <p:cNvPr id="290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91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95" name="주의사항 및 보증금 정책"/>
          <p:cNvGrpSpPr/>
          <p:nvPr/>
        </p:nvGrpSpPr>
        <p:grpSpPr>
          <a:xfrm>
            <a:off x="296908" y="5926138"/>
            <a:ext cx="7549225" cy="762005"/>
            <a:chOff x="0" y="-1"/>
            <a:chExt cx="7549224" cy="762004"/>
          </a:xfrm>
        </p:grpSpPr>
        <p:sp>
          <p:nvSpPr>
            <p:cNvPr id="293" name="직사각형"/>
            <p:cNvSpPr/>
            <p:nvPr/>
          </p:nvSpPr>
          <p:spPr>
            <a:xfrm>
              <a:off x="-1" y="-2"/>
              <a:ext cx="7549225" cy="7620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94" name="주의사항 및 보증금 정책"/>
            <p:cNvSpPr txBox="1"/>
            <p:nvPr/>
          </p:nvSpPr>
          <p:spPr>
            <a:xfrm>
              <a:off x="-1" y="187578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주의사항 및 보증금 정책</a:t>
              </a:r>
            </a:p>
          </p:txBody>
        </p:sp>
      </p:grpSp>
      <p:grpSp>
        <p:nvGrpSpPr>
          <p:cNvPr id="298" name="Google Shape;173;g7c553259d1_0_81"/>
          <p:cNvGrpSpPr/>
          <p:nvPr/>
        </p:nvGrpSpPr>
        <p:grpSpPr>
          <a:xfrm>
            <a:off x="4596948" y="3540308"/>
            <a:ext cx="302704" cy="370799"/>
            <a:chOff x="0" y="-1"/>
            <a:chExt cx="302702" cy="370798"/>
          </a:xfrm>
        </p:grpSpPr>
        <p:sp>
          <p:nvSpPr>
            <p:cNvPr id="296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97" name="2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dirty="0"/>
                <a:t>2</a:t>
              </a:r>
            </a:p>
          </p:txBody>
        </p:sp>
      </p:grpSp>
      <p:grpSp>
        <p:nvGrpSpPr>
          <p:cNvPr id="37" name="Google Shape;173;g7c553259d1_0_81"/>
          <p:cNvGrpSpPr/>
          <p:nvPr/>
        </p:nvGrpSpPr>
        <p:grpSpPr>
          <a:xfrm>
            <a:off x="6065137" y="3540307"/>
            <a:ext cx="302704" cy="370799"/>
            <a:chOff x="0" y="-1"/>
            <a:chExt cx="302702" cy="370798"/>
          </a:xfrm>
        </p:grpSpPr>
        <p:sp>
          <p:nvSpPr>
            <p:cNvPr id="38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39" name="2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lang="en-US" dirty="0" smtClean="0"/>
                <a:t>3</a:t>
              </a:r>
              <a:endParaRPr dirty="0"/>
            </a:p>
          </p:txBody>
        </p:sp>
      </p:grpSp>
      <p:grpSp>
        <p:nvGrpSpPr>
          <p:cNvPr id="40" name="Google Shape;173;g7c553259d1_0_81"/>
          <p:cNvGrpSpPr/>
          <p:nvPr/>
        </p:nvGrpSpPr>
        <p:grpSpPr>
          <a:xfrm>
            <a:off x="7505972" y="3317289"/>
            <a:ext cx="302705" cy="369289"/>
            <a:chOff x="0" y="753"/>
            <a:chExt cx="302703" cy="369288"/>
          </a:xfrm>
        </p:grpSpPr>
        <p:sp>
          <p:nvSpPr>
            <p:cNvPr id="41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2" name="2"/>
            <p:cNvSpPr txBox="1"/>
            <p:nvPr/>
          </p:nvSpPr>
          <p:spPr>
            <a:xfrm>
              <a:off x="45724" y="753"/>
              <a:ext cx="211253" cy="369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lang="en-US" dirty="0" smtClean="0"/>
                <a:t>4</a:t>
              </a: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사용자가 문의하고 싶은 내용을 작성하여 등록하면 대여해주는 사용자에게 문의글 알람이 생김.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대여해주는 사용자가 답글 입력시 문의글을 입력한 사용자에게 답글이 달렸다는 알람이 생김.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3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04" name="표 57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r>
                        <a:t>상품 상세페이지 </a:t>
                      </a:r>
                    </a:p>
                    <a:p>
                      <a:pPr algn="ctr">
                        <a:defRPr sz="1500"/>
                      </a:pPr>
                      <a:r>
                        <a:t>2-2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5" name="직사각형"/>
          <p:cNvSpPr/>
          <p:nvPr/>
        </p:nvSpPr>
        <p:spPr>
          <a:xfrm>
            <a:off x="373039" y="1431794"/>
            <a:ext cx="7549220" cy="23520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08" name="상품 문의"/>
          <p:cNvGrpSpPr/>
          <p:nvPr/>
        </p:nvGrpSpPr>
        <p:grpSpPr>
          <a:xfrm>
            <a:off x="451235" y="1523748"/>
            <a:ext cx="1270009" cy="346086"/>
            <a:chOff x="-2" y="-1"/>
            <a:chExt cx="1270007" cy="346084"/>
          </a:xfrm>
        </p:grpSpPr>
        <p:sp>
          <p:nvSpPr>
            <p:cNvPr id="306" name="직사각형"/>
            <p:cNvSpPr/>
            <p:nvPr/>
          </p:nvSpPr>
          <p:spPr>
            <a:xfrm>
              <a:off x="-2" y="-1"/>
              <a:ext cx="1270007" cy="3460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07" name="상품 문의"/>
            <p:cNvSpPr txBox="1"/>
            <p:nvPr/>
          </p:nvSpPr>
          <p:spPr>
            <a:xfrm>
              <a:off x="-2" y="3765"/>
              <a:ext cx="1270007" cy="338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상품 문의</a:t>
              </a:r>
            </a:p>
          </p:txBody>
        </p:sp>
      </p:grpSp>
      <p:sp>
        <p:nvSpPr>
          <p:cNvPr id="309" name="직사각형"/>
          <p:cNvSpPr/>
          <p:nvPr/>
        </p:nvSpPr>
        <p:spPr>
          <a:xfrm>
            <a:off x="373039" y="3983685"/>
            <a:ext cx="7549220" cy="251795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12" name="상품 후기"/>
          <p:cNvGrpSpPr/>
          <p:nvPr/>
        </p:nvGrpSpPr>
        <p:grpSpPr>
          <a:xfrm>
            <a:off x="451235" y="4075639"/>
            <a:ext cx="1270009" cy="346086"/>
            <a:chOff x="-2" y="-1"/>
            <a:chExt cx="1270007" cy="346084"/>
          </a:xfrm>
        </p:grpSpPr>
        <p:sp>
          <p:nvSpPr>
            <p:cNvPr id="310" name="직사각형"/>
            <p:cNvSpPr/>
            <p:nvPr/>
          </p:nvSpPr>
          <p:spPr>
            <a:xfrm>
              <a:off x="-2" y="-1"/>
              <a:ext cx="1270007" cy="3460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11" name="상품 후기"/>
            <p:cNvSpPr txBox="1"/>
            <p:nvPr/>
          </p:nvSpPr>
          <p:spPr>
            <a:xfrm>
              <a:off x="-2" y="3765"/>
              <a:ext cx="1270007" cy="338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상품 후기</a:t>
              </a:r>
            </a:p>
          </p:txBody>
        </p:sp>
      </p:grpSp>
      <p:grpSp>
        <p:nvGrpSpPr>
          <p:cNvPr id="315" name="애플 정품 맞나요 ~?"/>
          <p:cNvGrpSpPr/>
          <p:nvPr/>
        </p:nvGrpSpPr>
        <p:grpSpPr>
          <a:xfrm>
            <a:off x="451236" y="1974867"/>
            <a:ext cx="6162211" cy="626628"/>
            <a:chOff x="-1" y="-1"/>
            <a:chExt cx="6162209" cy="626627"/>
          </a:xfrm>
        </p:grpSpPr>
        <p:sp>
          <p:nvSpPr>
            <p:cNvPr id="313" name="직사각형"/>
            <p:cNvSpPr/>
            <p:nvPr/>
          </p:nvSpPr>
          <p:spPr>
            <a:xfrm>
              <a:off x="-1" y="-1"/>
              <a:ext cx="6162209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14" name="애플 정품 맞나요 ~?"/>
            <p:cNvSpPr txBox="1"/>
            <p:nvPr/>
          </p:nvSpPr>
          <p:spPr>
            <a:xfrm>
              <a:off x="-1" y="144036"/>
              <a:ext cx="6162209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애플 정품 맞나요 ~?</a:t>
              </a:r>
            </a:p>
          </p:txBody>
        </p:sp>
      </p:grpSp>
      <p:grpSp>
        <p:nvGrpSpPr>
          <p:cNvPr id="318" name="등록"/>
          <p:cNvGrpSpPr/>
          <p:nvPr/>
        </p:nvGrpSpPr>
        <p:grpSpPr>
          <a:xfrm>
            <a:off x="6731246" y="1962996"/>
            <a:ext cx="1045512" cy="626628"/>
            <a:chOff x="-1" y="-1"/>
            <a:chExt cx="1045511" cy="626627"/>
          </a:xfrm>
        </p:grpSpPr>
        <p:sp>
          <p:nvSpPr>
            <p:cNvPr id="316" name="직사각형"/>
            <p:cNvSpPr/>
            <p:nvPr/>
          </p:nvSpPr>
          <p:spPr>
            <a:xfrm>
              <a:off x="-1" y="-1"/>
              <a:ext cx="1045511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17" name="등록"/>
            <p:cNvSpPr txBox="1"/>
            <p:nvPr/>
          </p:nvSpPr>
          <p:spPr>
            <a:xfrm>
              <a:off x="-1" y="144036"/>
              <a:ext cx="1045511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등록</a:t>
              </a:r>
            </a:p>
          </p:txBody>
        </p:sp>
      </p:grpSp>
      <p:grpSp>
        <p:nvGrpSpPr>
          <p:cNvPr id="321" name="배송도 빨리왔고 버벅임 없이 잘 돌아가서 좋았어요 ~~~!!!!!"/>
          <p:cNvGrpSpPr/>
          <p:nvPr/>
        </p:nvGrpSpPr>
        <p:grpSpPr>
          <a:xfrm>
            <a:off x="484886" y="4516214"/>
            <a:ext cx="6162213" cy="626628"/>
            <a:chOff x="-2" y="-1"/>
            <a:chExt cx="6162212" cy="626627"/>
          </a:xfrm>
        </p:grpSpPr>
        <p:sp>
          <p:nvSpPr>
            <p:cNvPr id="319" name="직사각형"/>
            <p:cNvSpPr/>
            <p:nvPr/>
          </p:nvSpPr>
          <p:spPr>
            <a:xfrm>
              <a:off x="-2" y="-1"/>
              <a:ext cx="6162212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20" name="배송도 빨리왔고 버벅임 없이 잘 돌아가서 좋았어요 ~~~!!!!!"/>
            <p:cNvSpPr txBox="1"/>
            <p:nvPr/>
          </p:nvSpPr>
          <p:spPr>
            <a:xfrm>
              <a:off x="-2" y="144036"/>
              <a:ext cx="6162212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배송도 빨리왔고 버벅임 없이 잘 돌아가서 좋았어요 ~~~!!!!!</a:t>
              </a:r>
            </a:p>
          </p:txBody>
        </p:sp>
      </p:grpSp>
      <p:grpSp>
        <p:nvGrpSpPr>
          <p:cNvPr id="324" name="등록"/>
          <p:cNvGrpSpPr/>
          <p:nvPr/>
        </p:nvGrpSpPr>
        <p:grpSpPr>
          <a:xfrm>
            <a:off x="6764895" y="4504343"/>
            <a:ext cx="1045515" cy="626628"/>
            <a:chOff x="-2" y="-1"/>
            <a:chExt cx="1045514" cy="626627"/>
          </a:xfrm>
        </p:grpSpPr>
        <p:sp>
          <p:nvSpPr>
            <p:cNvPr id="322" name="직사각형"/>
            <p:cNvSpPr/>
            <p:nvPr/>
          </p:nvSpPr>
          <p:spPr>
            <a:xfrm>
              <a:off x="-2" y="-1"/>
              <a:ext cx="1045514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23" name="등록"/>
            <p:cNvSpPr txBox="1"/>
            <p:nvPr/>
          </p:nvSpPr>
          <p:spPr>
            <a:xfrm>
              <a:off x="-2" y="144036"/>
              <a:ext cx="1045514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등록</a:t>
              </a:r>
            </a:p>
          </p:txBody>
        </p:sp>
      </p:grpSp>
      <p:sp>
        <p:nvSpPr>
          <p:cNvPr id="325" name="문의 1 ) 당일 배송 가능한 상품인가요 ~?"/>
          <p:cNvSpPr txBox="1"/>
          <p:nvPr/>
        </p:nvSpPr>
        <p:spPr>
          <a:xfrm>
            <a:off x="488259" y="2747686"/>
            <a:ext cx="6162209" cy="338550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문의 1 ) 당일 배송 가능한 상품인가요 ~?</a:t>
            </a:r>
          </a:p>
        </p:txBody>
      </p:sp>
      <p:sp>
        <p:nvSpPr>
          <p:cNvPr id="326" name="답변 ) 네 당일 배송 가능합니다 ~~"/>
          <p:cNvSpPr txBox="1"/>
          <p:nvPr/>
        </p:nvSpPr>
        <p:spPr>
          <a:xfrm>
            <a:off x="1151438" y="3235574"/>
            <a:ext cx="5492291" cy="338550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답변 ) 네 당일 배송 가능합니다 ~~</a:t>
            </a:r>
          </a:p>
        </p:txBody>
      </p:sp>
      <p:sp>
        <p:nvSpPr>
          <p:cNvPr id="327" name="후기 1 윈도우 부트캠프가 설치되어 있지 않아서 불편했어요 ㅠㅠ"/>
          <p:cNvSpPr txBox="1"/>
          <p:nvPr/>
        </p:nvSpPr>
        <p:spPr>
          <a:xfrm>
            <a:off x="488258" y="5362828"/>
            <a:ext cx="6088169" cy="338550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후기 1 윈도우 부트캠프가 설치되어 있지 않아서 불편했어요 ㅠㅠ</a:t>
            </a:r>
          </a:p>
        </p:txBody>
      </p:sp>
      <p:sp>
        <p:nvSpPr>
          <p:cNvPr id="328" name="답변 ) 감사합니다! 다음에 또 이용해주세요 ~"/>
          <p:cNvSpPr txBox="1"/>
          <p:nvPr/>
        </p:nvSpPr>
        <p:spPr>
          <a:xfrm>
            <a:off x="1084134" y="5850716"/>
            <a:ext cx="5492293" cy="338550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답변 ) 감사합니다! 다음에 또 이용해주세요 ~</a:t>
            </a:r>
          </a:p>
        </p:txBody>
      </p:sp>
      <p:grpSp>
        <p:nvGrpSpPr>
          <p:cNvPr id="331" name="Google Shape;173;g7c553259d1_0_81"/>
          <p:cNvGrpSpPr/>
          <p:nvPr/>
        </p:nvGrpSpPr>
        <p:grpSpPr>
          <a:xfrm>
            <a:off x="493006" y="1990031"/>
            <a:ext cx="302703" cy="370799"/>
            <a:chOff x="0" y="-1"/>
            <a:chExt cx="302702" cy="370798"/>
          </a:xfrm>
        </p:grpSpPr>
        <p:sp>
          <p:nvSpPr>
            <p:cNvPr id="329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330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  <p:grpSp>
        <p:nvGrpSpPr>
          <p:cNvPr id="334" name="Google Shape;173;g7c553259d1_0_81"/>
          <p:cNvGrpSpPr/>
          <p:nvPr/>
        </p:nvGrpSpPr>
        <p:grpSpPr>
          <a:xfrm>
            <a:off x="493006" y="3232460"/>
            <a:ext cx="302703" cy="370799"/>
            <a:chOff x="0" y="-1"/>
            <a:chExt cx="302702" cy="370798"/>
          </a:xfrm>
        </p:grpSpPr>
        <p:sp>
          <p:nvSpPr>
            <p:cNvPr id="332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333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lang="en-US" dirty="0" smtClean="0"/>
                <a:t>2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54114908"/>
              </p:ext>
            </p:extLst>
          </p:nvPr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기존배송지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선택시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가입시</a:t>
                      </a:r>
                      <a:r>
                        <a:rPr lang="ko-KR" altLang="en-US" dirty="0" smtClean="0"/>
                        <a:t> 입력한 주소로 </a:t>
                      </a:r>
                      <a:r>
                        <a:rPr lang="ko-KR" altLang="en-US" dirty="0" err="1" smtClean="0"/>
                        <a:t>배송지설정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신규배송지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선택시</a:t>
                      </a:r>
                      <a:r>
                        <a:rPr lang="ko-KR" altLang="en-US" dirty="0" smtClean="0"/>
                        <a:t> 새로운 </a:t>
                      </a:r>
                      <a:r>
                        <a:rPr lang="ko-KR" altLang="en-US" dirty="0" err="1" smtClean="0"/>
                        <a:t>배송지</a:t>
                      </a:r>
                      <a:r>
                        <a:rPr lang="ko-KR" altLang="en-US" dirty="0" smtClean="0"/>
                        <a:t> 입력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927645812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결제페이지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2-1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7167" y="1586002"/>
            <a:ext cx="1403287" cy="369328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배송지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정보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068" y="2336349"/>
            <a:ext cx="2670771" cy="3231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○</a:t>
            </a:r>
            <a:r>
              <a:rPr kumimoji="0" lang="ko-KR" altLang="en-US" sz="15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기존배송지</a:t>
            </a:r>
            <a:r>
              <a:rPr kumimoji="0" lang="ko-KR" altLang="en-US" sz="1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lang="ko-KR" altLang="en-US" sz="1500" dirty="0" smtClean="0"/>
              <a:t>●</a:t>
            </a:r>
            <a:r>
              <a:rPr kumimoji="0" lang="ko-KR" altLang="en-US" sz="15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신규배송지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03" y="2766550"/>
            <a:ext cx="6524625" cy="2152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7703" y="5267150"/>
            <a:ext cx="1023041" cy="36932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배송메모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최대 5개 까지 입력 가능"/>
          <p:cNvSpPr txBox="1"/>
          <p:nvPr/>
        </p:nvSpPr>
        <p:spPr>
          <a:xfrm>
            <a:off x="2254122" y="5267150"/>
            <a:ext cx="5298206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sz="1600" dirty="0" smtClean="0"/>
              <a:t>배송 메모를 입력해주세요</a:t>
            </a:r>
            <a:r>
              <a:rPr lang="en-US" altLang="ko-KR" sz="1600" dirty="0" smtClean="0"/>
              <a:t>.</a:t>
            </a:r>
            <a:endParaRPr sz="1600" dirty="0"/>
          </a:p>
        </p:txBody>
      </p:sp>
      <p:grpSp>
        <p:nvGrpSpPr>
          <p:cNvPr id="12" name="Google Shape;173;g7c553259d1_0_81"/>
          <p:cNvGrpSpPr/>
          <p:nvPr/>
        </p:nvGrpSpPr>
        <p:grpSpPr>
          <a:xfrm>
            <a:off x="853716" y="2079780"/>
            <a:ext cx="302703" cy="370799"/>
            <a:chOff x="0" y="-1"/>
            <a:chExt cx="302702" cy="370798"/>
          </a:xfrm>
        </p:grpSpPr>
        <p:sp>
          <p:nvSpPr>
            <p:cNvPr id="13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14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344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487454466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쿠폰사용 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내 쿠폰 리스트 보여주는 </a:t>
                      </a:r>
                      <a:r>
                        <a:rPr lang="ko-KR" altLang="en-US" dirty="0" err="1" smtClean="0"/>
                        <a:t>팝업창</a:t>
                      </a:r>
                      <a:r>
                        <a:rPr lang="ko-KR" altLang="en-US" dirty="0" smtClean="0"/>
                        <a:t> 오픈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사용포인트에 포인트 </a:t>
                      </a:r>
                      <a:r>
                        <a:rPr lang="ko-KR" altLang="en-US" dirty="0" err="1" smtClean="0"/>
                        <a:t>입력시</a:t>
                      </a:r>
                      <a:r>
                        <a:rPr lang="ko-KR" altLang="en-US" dirty="0" smtClean="0"/>
                        <a:t> 자동적으로 사용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총금액으로</a:t>
                      </a:r>
                      <a:r>
                        <a:rPr lang="ko-KR" altLang="en-US" dirty="0" smtClean="0"/>
                        <a:t> 표시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360207123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결제페이지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2-2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0548" y="1589901"/>
            <a:ext cx="1620570" cy="36932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쿠폰 및 포인트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0548" y="2165973"/>
            <a:ext cx="1620570" cy="3231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쿠폰할인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0548" y="2825368"/>
            <a:ext cx="1620570" cy="3231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500" dirty="0" smtClean="0"/>
              <a:t>포인트할인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32" y="2148337"/>
            <a:ext cx="4305300" cy="361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118" y="2805629"/>
            <a:ext cx="2562225" cy="685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70548" y="4052946"/>
            <a:ext cx="1620570" cy="36932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결제정보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0548" y="4678883"/>
            <a:ext cx="2670771" cy="1246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○ 카드결제</a:t>
            </a:r>
            <a:endParaRPr kumimoji="0" lang="en-US" altLang="ko-KR" sz="15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5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r>
              <a:rPr lang="ko-KR" altLang="en-US" sz="1500" dirty="0"/>
              <a:t>○ </a:t>
            </a:r>
            <a:r>
              <a:rPr lang="ko-KR" altLang="en-US" sz="1500" dirty="0" smtClean="0"/>
              <a:t>핸드폰결제</a:t>
            </a:r>
            <a:endParaRPr lang="en-US" altLang="ko-KR" sz="1500" dirty="0" smtClean="0"/>
          </a:p>
          <a:p>
            <a:endParaRPr kumimoji="0" lang="en-US" altLang="ko-KR" sz="15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r>
              <a:rPr lang="ko-KR" altLang="en-US" sz="1500" dirty="0" smtClean="0"/>
              <a:t>○ 일반결제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91118" y="6179185"/>
            <a:ext cx="2772373" cy="369328"/>
          </a:xfrm>
          <a:prstGeom prst="rect">
            <a:avLst/>
          </a:prstGeom>
          <a:solidFill>
            <a:srgbClr val="FF6600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결제하기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18" name="Google Shape;173;g7c553259d1_0_81"/>
          <p:cNvGrpSpPr/>
          <p:nvPr/>
        </p:nvGrpSpPr>
        <p:grpSpPr>
          <a:xfrm>
            <a:off x="4589202" y="1795174"/>
            <a:ext cx="302703" cy="370799"/>
            <a:chOff x="0" y="-1"/>
            <a:chExt cx="302702" cy="370798"/>
          </a:xfrm>
        </p:grpSpPr>
        <p:sp>
          <p:nvSpPr>
            <p:cNvPr id="19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0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  <p:grpSp>
        <p:nvGrpSpPr>
          <p:cNvPr id="21" name="Google Shape;173;g7c553259d1_0_81"/>
          <p:cNvGrpSpPr/>
          <p:nvPr/>
        </p:nvGrpSpPr>
        <p:grpSpPr>
          <a:xfrm>
            <a:off x="4589203" y="3167433"/>
            <a:ext cx="302704" cy="369289"/>
            <a:chOff x="0" y="753"/>
            <a:chExt cx="302703" cy="369288"/>
          </a:xfrm>
        </p:grpSpPr>
        <p:sp>
          <p:nvSpPr>
            <p:cNvPr id="22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3" name="1"/>
            <p:cNvSpPr txBox="1"/>
            <p:nvPr/>
          </p:nvSpPr>
          <p:spPr>
            <a:xfrm>
              <a:off x="45724" y="753"/>
              <a:ext cx="211253" cy="369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25842" y="3646854"/>
            <a:ext cx="2502924" cy="36932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총 금액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: @@@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원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661659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클릭 시 상품 이미지 등록 가능하며 우측으로 미리보기 된 사진들이 업로드 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상품 타이틀 작성시 최대 40자 까지 </a:t>
                      </a:r>
                    </a:p>
                    <a:p>
                      <a:pPr algn="l">
                        <a:defRPr sz="1500"/>
                      </a:pPr>
                      <a:r>
                        <a:t>작성이 가능하며 작성시 자동적으로 </a:t>
                      </a:r>
                    </a:p>
                    <a:p>
                      <a:pPr algn="l">
                        <a:defRPr sz="1500"/>
                      </a:pPr>
                      <a:r>
                        <a:t>입력가능 숫자가 변함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대분류 클릭시 중분류 노출 클릭시 소분류 노출 하여 하단에 선택한 카테고리들이 나열됨.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0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9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 2-1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2" name="상품 이미지"/>
          <p:cNvSpPr txBox="1"/>
          <p:nvPr/>
        </p:nvSpPr>
        <p:spPr>
          <a:xfrm>
            <a:off x="324422" y="1446530"/>
            <a:ext cx="1190386" cy="3385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 err="1"/>
              <a:t>상품</a:t>
            </a:r>
            <a:r>
              <a:rPr sz="1600" dirty="0"/>
              <a:t> </a:t>
            </a:r>
            <a:r>
              <a:rPr sz="1600" dirty="0" err="1"/>
              <a:t>이미지</a:t>
            </a:r>
            <a:endParaRPr sz="1600" dirty="0"/>
          </a:p>
        </p:txBody>
      </p:sp>
      <p:grpSp>
        <p:nvGrpSpPr>
          <p:cNvPr id="395" name="+"/>
          <p:cNvGrpSpPr/>
          <p:nvPr/>
        </p:nvGrpSpPr>
        <p:grpSpPr>
          <a:xfrm>
            <a:off x="273944" y="2044700"/>
            <a:ext cx="1270003" cy="1270000"/>
            <a:chOff x="0" y="0"/>
            <a:chExt cx="1270001" cy="1270000"/>
          </a:xfrm>
        </p:grpSpPr>
        <p:sp>
          <p:nvSpPr>
            <p:cNvPr id="393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94" name="+"/>
            <p:cNvSpPr txBox="1"/>
            <p:nvPr/>
          </p:nvSpPr>
          <p:spPr>
            <a:xfrm>
              <a:off x="-1" y="322581"/>
              <a:ext cx="1270003" cy="624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+</a:t>
              </a:r>
            </a:p>
          </p:txBody>
        </p:sp>
      </p:grpSp>
      <p:grpSp>
        <p:nvGrpSpPr>
          <p:cNvPr id="398" name="미리보기1"/>
          <p:cNvGrpSpPr/>
          <p:nvPr/>
        </p:nvGrpSpPr>
        <p:grpSpPr>
          <a:xfrm>
            <a:off x="2128144" y="2044700"/>
            <a:ext cx="1270002" cy="1270000"/>
            <a:chOff x="0" y="0"/>
            <a:chExt cx="1270001" cy="1270000"/>
          </a:xfrm>
        </p:grpSpPr>
        <p:sp>
          <p:nvSpPr>
            <p:cNvPr id="396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97" name="미리보기1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미리보기1</a:t>
              </a:r>
            </a:p>
          </p:txBody>
        </p:sp>
      </p:grpSp>
      <p:grpSp>
        <p:nvGrpSpPr>
          <p:cNvPr id="401" name="미리보기2"/>
          <p:cNvGrpSpPr/>
          <p:nvPr/>
        </p:nvGrpSpPr>
        <p:grpSpPr>
          <a:xfrm>
            <a:off x="3664844" y="2044700"/>
            <a:ext cx="1270002" cy="1270000"/>
            <a:chOff x="0" y="0"/>
            <a:chExt cx="1270001" cy="1270000"/>
          </a:xfrm>
        </p:grpSpPr>
        <p:sp>
          <p:nvSpPr>
            <p:cNvPr id="399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00" name="미리보기2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미리보기2</a:t>
              </a:r>
            </a:p>
          </p:txBody>
        </p:sp>
      </p:grpSp>
      <p:grpSp>
        <p:nvGrpSpPr>
          <p:cNvPr id="404" name="미리보기3"/>
          <p:cNvGrpSpPr/>
          <p:nvPr/>
        </p:nvGrpSpPr>
        <p:grpSpPr>
          <a:xfrm>
            <a:off x="5201544" y="2044700"/>
            <a:ext cx="1270002" cy="1270000"/>
            <a:chOff x="0" y="0"/>
            <a:chExt cx="1270001" cy="1270000"/>
          </a:xfrm>
        </p:grpSpPr>
        <p:sp>
          <p:nvSpPr>
            <p:cNvPr id="402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03" name="미리보기3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미리보기3</a:t>
              </a:r>
            </a:p>
          </p:txBody>
        </p:sp>
      </p:grpSp>
      <p:grpSp>
        <p:nvGrpSpPr>
          <p:cNvPr id="407" name="미리보기4"/>
          <p:cNvGrpSpPr/>
          <p:nvPr/>
        </p:nvGrpSpPr>
        <p:grpSpPr>
          <a:xfrm>
            <a:off x="6738245" y="2044700"/>
            <a:ext cx="1270002" cy="1270000"/>
            <a:chOff x="0" y="0"/>
            <a:chExt cx="1270001" cy="1270000"/>
          </a:xfrm>
        </p:grpSpPr>
        <p:sp>
          <p:nvSpPr>
            <p:cNvPr id="405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06" name="미리보기4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미리보기4</a:t>
              </a:r>
            </a:p>
          </p:txBody>
        </p:sp>
      </p:grpSp>
      <p:grpSp>
        <p:nvGrpSpPr>
          <p:cNvPr id="410" name="Google Shape;173;g7c553259d1_0_81"/>
          <p:cNvGrpSpPr/>
          <p:nvPr/>
        </p:nvGrpSpPr>
        <p:grpSpPr>
          <a:xfrm>
            <a:off x="226306" y="1901132"/>
            <a:ext cx="302703" cy="370799"/>
            <a:chOff x="0" y="0"/>
            <a:chExt cx="302702" cy="370798"/>
          </a:xfrm>
        </p:grpSpPr>
        <p:sp>
          <p:nvSpPr>
            <p:cNvPr id="408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09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11" name="제목"/>
          <p:cNvSpPr txBox="1"/>
          <p:nvPr/>
        </p:nvSpPr>
        <p:spPr>
          <a:xfrm>
            <a:off x="273622" y="3633973"/>
            <a:ext cx="1270647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412" name="상품 제목을 입력해주세요."/>
          <p:cNvSpPr txBox="1"/>
          <p:nvPr/>
        </p:nvSpPr>
        <p:spPr>
          <a:xfrm>
            <a:off x="2127822" y="3633973"/>
            <a:ext cx="5087940" cy="399544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 제목을 입력해주세요.</a:t>
            </a:r>
          </a:p>
        </p:txBody>
      </p:sp>
      <p:sp>
        <p:nvSpPr>
          <p:cNvPr id="413" name="0/40"/>
          <p:cNvSpPr txBox="1"/>
          <p:nvPr/>
        </p:nvSpPr>
        <p:spPr>
          <a:xfrm>
            <a:off x="7360753" y="3654676"/>
            <a:ext cx="54905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0/40</a:t>
            </a:r>
          </a:p>
        </p:txBody>
      </p:sp>
      <p:grpSp>
        <p:nvGrpSpPr>
          <p:cNvPr id="416" name="Google Shape;173;g7c553259d1_0_81"/>
          <p:cNvGrpSpPr/>
          <p:nvPr/>
        </p:nvGrpSpPr>
        <p:grpSpPr>
          <a:xfrm>
            <a:off x="7221894" y="3387032"/>
            <a:ext cx="302704" cy="370799"/>
            <a:chOff x="0" y="0"/>
            <a:chExt cx="302702" cy="370798"/>
          </a:xfrm>
        </p:grpSpPr>
        <p:sp>
          <p:nvSpPr>
            <p:cNvPr id="41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15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417" name="카테고리"/>
          <p:cNvSpPr txBox="1"/>
          <p:nvPr/>
        </p:nvSpPr>
        <p:spPr>
          <a:xfrm>
            <a:off x="273622" y="4219383"/>
            <a:ext cx="1270647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카테고리</a:t>
            </a:r>
          </a:p>
        </p:txBody>
      </p:sp>
      <p:grpSp>
        <p:nvGrpSpPr>
          <p:cNvPr id="420" name="카테고리…"/>
          <p:cNvGrpSpPr/>
          <p:nvPr/>
        </p:nvGrpSpPr>
        <p:grpSpPr>
          <a:xfrm>
            <a:off x="2128144" y="4225733"/>
            <a:ext cx="1804692" cy="1519140"/>
            <a:chOff x="0" y="0"/>
            <a:chExt cx="1804691" cy="1519139"/>
          </a:xfrm>
        </p:grpSpPr>
        <p:sp>
          <p:nvSpPr>
            <p:cNvPr id="418" name="직사각형"/>
            <p:cNvSpPr/>
            <p:nvPr/>
          </p:nvSpPr>
          <p:spPr>
            <a:xfrm>
              <a:off x="-1" y="-1"/>
              <a:ext cx="1804693" cy="15191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19" name="카테고리…"/>
            <p:cNvSpPr txBox="1"/>
            <p:nvPr/>
          </p:nvSpPr>
          <p:spPr>
            <a:xfrm>
              <a:off x="-1" y="472551"/>
              <a:ext cx="1804693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대분류</a:t>
              </a:r>
            </a:p>
          </p:txBody>
        </p:sp>
      </p:grpSp>
      <p:grpSp>
        <p:nvGrpSpPr>
          <p:cNvPr id="423" name="카테고리…"/>
          <p:cNvGrpSpPr/>
          <p:nvPr/>
        </p:nvGrpSpPr>
        <p:grpSpPr>
          <a:xfrm>
            <a:off x="4083944" y="4225733"/>
            <a:ext cx="1804692" cy="1519140"/>
            <a:chOff x="0" y="0"/>
            <a:chExt cx="1804691" cy="1519139"/>
          </a:xfrm>
        </p:grpSpPr>
        <p:sp>
          <p:nvSpPr>
            <p:cNvPr id="421" name="직사각형"/>
            <p:cNvSpPr/>
            <p:nvPr/>
          </p:nvSpPr>
          <p:spPr>
            <a:xfrm>
              <a:off x="-1" y="-1"/>
              <a:ext cx="1804693" cy="15191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22" name="카테고리…"/>
            <p:cNvSpPr txBox="1"/>
            <p:nvPr/>
          </p:nvSpPr>
          <p:spPr>
            <a:xfrm>
              <a:off x="-1" y="472551"/>
              <a:ext cx="1804693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중분류</a:t>
              </a:r>
            </a:p>
          </p:txBody>
        </p:sp>
      </p:grpSp>
      <p:grpSp>
        <p:nvGrpSpPr>
          <p:cNvPr id="426" name="카테고리…"/>
          <p:cNvGrpSpPr/>
          <p:nvPr/>
        </p:nvGrpSpPr>
        <p:grpSpPr>
          <a:xfrm>
            <a:off x="6039639" y="4225733"/>
            <a:ext cx="1804692" cy="1519140"/>
            <a:chOff x="0" y="0"/>
            <a:chExt cx="1804691" cy="1519139"/>
          </a:xfrm>
        </p:grpSpPr>
        <p:sp>
          <p:nvSpPr>
            <p:cNvPr id="424" name="직사각형"/>
            <p:cNvSpPr/>
            <p:nvPr/>
          </p:nvSpPr>
          <p:spPr>
            <a:xfrm>
              <a:off x="-1" y="-1"/>
              <a:ext cx="1804693" cy="15191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25" name="카테고리…"/>
            <p:cNvSpPr txBox="1"/>
            <p:nvPr/>
          </p:nvSpPr>
          <p:spPr>
            <a:xfrm>
              <a:off x="-1" y="472551"/>
              <a:ext cx="1804693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소분류</a:t>
              </a:r>
            </a:p>
          </p:txBody>
        </p:sp>
      </p:grpSp>
      <p:sp>
        <p:nvSpPr>
          <p:cNvPr id="427" name="대분류 &gt; 중분류 &gt; 소분류"/>
          <p:cNvSpPr txBox="1"/>
          <p:nvPr/>
        </p:nvSpPr>
        <p:spPr>
          <a:xfrm>
            <a:off x="2102422" y="5930734"/>
            <a:ext cx="2564459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대분류 &gt; 중분류 &gt; 소분류</a:t>
            </a:r>
          </a:p>
        </p:txBody>
      </p:sp>
      <p:grpSp>
        <p:nvGrpSpPr>
          <p:cNvPr id="430" name="Google Shape;173;g7c553259d1_0_81"/>
          <p:cNvGrpSpPr/>
          <p:nvPr/>
        </p:nvGrpSpPr>
        <p:grpSpPr>
          <a:xfrm>
            <a:off x="1925994" y="4110932"/>
            <a:ext cx="302704" cy="370799"/>
            <a:chOff x="0" y="0"/>
            <a:chExt cx="302702" cy="370798"/>
          </a:xfrm>
        </p:grpSpPr>
        <p:sp>
          <p:nvSpPr>
            <p:cNvPr id="428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29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2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3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달력아이콘 클릭하여 날짜 설정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5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436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 2-2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7" name="배송방법"/>
          <p:cNvSpPr txBox="1"/>
          <p:nvPr/>
        </p:nvSpPr>
        <p:spPr>
          <a:xfrm>
            <a:off x="337121" y="1535430"/>
            <a:ext cx="1303275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배송방법</a:t>
            </a:r>
          </a:p>
        </p:txBody>
      </p:sp>
      <p:sp>
        <p:nvSpPr>
          <p:cNvPr id="438" name="O 선불배송 O 착불배송"/>
          <p:cNvSpPr txBox="1"/>
          <p:nvPr/>
        </p:nvSpPr>
        <p:spPr>
          <a:xfrm>
            <a:off x="1848422" y="1529080"/>
            <a:ext cx="2232211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O 선불배송 O 착불배송</a:t>
            </a:r>
          </a:p>
        </p:txBody>
      </p:sp>
      <p:sp>
        <p:nvSpPr>
          <p:cNvPr id="439" name="대여가능기간"/>
          <p:cNvSpPr txBox="1"/>
          <p:nvPr/>
        </p:nvSpPr>
        <p:spPr>
          <a:xfrm>
            <a:off x="337121" y="2315021"/>
            <a:ext cx="1303271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대여가능기간</a:t>
            </a:r>
          </a:p>
        </p:txBody>
      </p:sp>
      <p:sp>
        <p:nvSpPr>
          <p:cNvPr id="440" name="2020-03-02"/>
          <p:cNvSpPr txBox="1"/>
          <p:nvPr/>
        </p:nvSpPr>
        <p:spPr>
          <a:xfrm>
            <a:off x="1848422" y="2307017"/>
            <a:ext cx="127347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2020-03-02</a:t>
            </a:r>
          </a:p>
        </p:txBody>
      </p:sp>
      <p:sp>
        <p:nvSpPr>
          <p:cNvPr id="441" name="캘린더"/>
          <p:cNvSpPr/>
          <p:nvPr/>
        </p:nvSpPr>
        <p:spPr>
          <a:xfrm>
            <a:off x="3196581" y="2232919"/>
            <a:ext cx="594157" cy="535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42" name="~"/>
          <p:cNvSpPr txBox="1"/>
          <p:nvPr/>
        </p:nvSpPr>
        <p:spPr>
          <a:xfrm>
            <a:off x="3982022" y="2313367"/>
            <a:ext cx="23763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~</a:t>
            </a:r>
          </a:p>
        </p:txBody>
      </p:sp>
      <p:sp>
        <p:nvSpPr>
          <p:cNvPr id="443" name="2020-05-01"/>
          <p:cNvSpPr txBox="1"/>
          <p:nvPr/>
        </p:nvSpPr>
        <p:spPr>
          <a:xfrm>
            <a:off x="4398245" y="2299014"/>
            <a:ext cx="127347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2020-05-01</a:t>
            </a:r>
          </a:p>
        </p:txBody>
      </p:sp>
      <p:sp>
        <p:nvSpPr>
          <p:cNvPr id="444" name="캘린더"/>
          <p:cNvSpPr/>
          <p:nvPr/>
        </p:nvSpPr>
        <p:spPr>
          <a:xfrm>
            <a:off x="5746403" y="2224915"/>
            <a:ext cx="594157" cy="535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45" name="최소대여기간"/>
          <p:cNvSpPr txBox="1"/>
          <p:nvPr/>
        </p:nvSpPr>
        <p:spPr>
          <a:xfrm>
            <a:off x="337121" y="3094612"/>
            <a:ext cx="1303271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최소대여기간</a:t>
            </a:r>
          </a:p>
        </p:txBody>
      </p:sp>
      <p:sp>
        <p:nvSpPr>
          <p:cNvPr id="446" name="n일 이상"/>
          <p:cNvSpPr txBox="1"/>
          <p:nvPr/>
        </p:nvSpPr>
        <p:spPr>
          <a:xfrm>
            <a:off x="1848422" y="3073909"/>
            <a:ext cx="88800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n일 이상</a:t>
            </a:r>
          </a:p>
        </p:txBody>
      </p:sp>
      <p:sp>
        <p:nvSpPr>
          <p:cNvPr id="447" name="상품 설명"/>
          <p:cNvSpPr txBox="1"/>
          <p:nvPr/>
        </p:nvSpPr>
        <p:spPr>
          <a:xfrm>
            <a:off x="337121" y="4343470"/>
            <a:ext cx="1303275" cy="399544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 설명</a:t>
            </a:r>
          </a:p>
        </p:txBody>
      </p:sp>
      <p:sp>
        <p:nvSpPr>
          <p:cNvPr id="448" name="직사각형"/>
          <p:cNvSpPr/>
          <p:nvPr/>
        </p:nvSpPr>
        <p:spPr>
          <a:xfrm>
            <a:off x="1850162" y="4390771"/>
            <a:ext cx="5698135" cy="99822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49" name="연관 태그"/>
          <p:cNvSpPr txBox="1"/>
          <p:nvPr/>
        </p:nvSpPr>
        <p:spPr>
          <a:xfrm>
            <a:off x="337121" y="5621035"/>
            <a:ext cx="1303275" cy="399543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연관 태그</a:t>
            </a:r>
          </a:p>
        </p:txBody>
      </p:sp>
      <p:sp>
        <p:nvSpPr>
          <p:cNvPr id="450" name="최대 5개 까지 입력 가능"/>
          <p:cNvSpPr txBox="1"/>
          <p:nvPr/>
        </p:nvSpPr>
        <p:spPr>
          <a:xfrm>
            <a:off x="1835721" y="5621035"/>
            <a:ext cx="5727017" cy="399543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최대 5개 까지 입력 가능</a:t>
            </a:r>
          </a:p>
        </p:txBody>
      </p:sp>
      <p:grpSp>
        <p:nvGrpSpPr>
          <p:cNvPr id="453" name="등록"/>
          <p:cNvGrpSpPr/>
          <p:nvPr/>
        </p:nvGrpSpPr>
        <p:grpSpPr>
          <a:xfrm>
            <a:off x="3670300" y="6121399"/>
            <a:ext cx="1164964" cy="386847"/>
            <a:chOff x="0" y="0"/>
            <a:chExt cx="1164963" cy="386845"/>
          </a:xfrm>
        </p:grpSpPr>
        <p:sp>
          <p:nvSpPr>
            <p:cNvPr id="451" name="직사각형"/>
            <p:cNvSpPr/>
            <p:nvPr/>
          </p:nvSpPr>
          <p:spPr>
            <a:xfrm>
              <a:off x="0" y="-1"/>
              <a:ext cx="1164964" cy="38684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D0716B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52" name="등록"/>
            <p:cNvSpPr txBox="1"/>
            <p:nvPr/>
          </p:nvSpPr>
          <p:spPr>
            <a:xfrm>
              <a:off x="0" y="14354"/>
              <a:ext cx="116496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등록</a:t>
              </a:r>
            </a:p>
          </p:txBody>
        </p:sp>
      </p:grpSp>
      <p:grpSp>
        <p:nvGrpSpPr>
          <p:cNvPr id="456" name="Google Shape;173;g7c553259d1_0_81"/>
          <p:cNvGrpSpPr/>
          <p:nvPr/>
        </p:nvGrpSpPr>
        <p:grpSpPr>
          <a:xfrm>
            <a:off x="2994905" y="1925246"/>
            <a:ext cx="302704" cy="370799"/>
            <a:chOff x="0" y="0"/>
            <a:chExt cx="302702" cy="370798"/>
          </a:xfrm>
        </p:grpSpPr>
        <p:sp>
          <p:nvSpPr>
            <p:cNvPr id="45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55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57" name="금액"/>
          <p:cNvSpPr txBox="1"/>
          <p:nvPr/>
        </p:nvSpPr>
        <p:spPr>
          <a:xfrm>
            <a:off x="337121" y="3704687"/>
            <a:ext cx="1303275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금액</a:t>
            </a:r>
          </a:p>
        </p:txBody>
      </p:sp>
      <p:sp>
        <p:nvSpPr>
          <p:cNvPr id="458" name="n일당 @@@@원"/>
          <p:cNvSpPr txBox="1"/>
          <p:nvPr/>
        </p:nvSpPr>
        <p:spPr>
          <a:xfrm>
            <a:off x="1848422" y="3696684"/>
            <a:ext cx="1816243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n일당 @@@@원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510</Words>
  <Application>Microsoft Office PowerPoint</Application>
  <PresentationFormat>와이드스크린</PresentationFormat>
  <Paragraphs>208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</vt:lpstr>
      <vt:lpstr>Malgun Gothic</vt:lpstr>
      <vt:lpstr>Arial</vt:lpstr>
      <vt:lpstr>Helvetica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cp:lastModifiedBy>jr</cp:lastModifiedBy>
  <cp:revision>5</cp:revision>
  <dcterms:modified xsi:type="dcterms:W3CDTF">2020-03-05T07:36:31Z</dcterms:modified>
</cp:coreProperties>
</file>