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-37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08729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343799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47342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omntoms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화면 설계서</a:t>
            </a:r>
            <a:r>
              <a:rPr lang="en-US" altLang="ko-KR" dirty="0" smtClean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프로젝트</a:t>
            </a:r>
            <a:r>
              <a:rPr lang="en-US" altLang="ko-KR" dirty="0" smtClean="0"/>
              <a:t>4</a:t>
            </a:r>
            <a:endParaRPr lang="en-US" altLang="ko-KR" dirty="0" smtClean="0"/>
          </a:p>
          <a:p>
            <a:r>
              <a:rPr lang="ko-KR" altLang="en-US" dirty="0" err="1" smtClean="0"/>
              <a:t>크라우드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fun</a:t>
            </a:r>
            <a:r>
              <a:rPr lang="ko-KR" altLang="en-US" dirty="0" err="1" smtClean="0"/>
              <a:t>딩딩디리이딩디이딩딩</a:t>
            </a:r>
            <a:endParaRPr lang="en-US" altLang="ko-KR" dirty="0" smtClean="0"/>
          </a:p>
          <a:p>
            <a:r>
              <a:rPr lang="en-US" altLang="ko-KR" dirty="0"/>
              <a:t>2</a:t>
            </a:r>
            <a:r>
              <a:rPr lang="ko-KR" altLang="en-US" dirty="0" err="1" smtClean="0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497561674"/>
              </p:ext>
            </p:extLst>
          </p:nvPr>
        </p:nvGraphicFramePr>
        <p:xfrm>
          <a:off x="131601" y="115759"/>
          <a:ext cx="4414022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503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6899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user_w_ht_mainIndex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메인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화면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–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고정 네비게이션바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웹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>
            <p:extLst>
              <p:ext uri="{D42A27DB-BD31-4B8C-83A1-F6EECF244321}">
                <p14:modId xmlns:p14="http://schemas.microsoft.com/office/powerpoint/2010/main" val="4236861261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>
            <p:extLst>
              <p:ext uri="{D42A27DB-BD31-4B8C-83A1-F6EECF244321}">
                <p14:modId xmlns:p14="http://schemas.microsoft.com/office/powerpoint/2010/main" val="3532538795"/>
              </p:ext>
            </p:extLst>
          </p:nvPr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031786771"/>
              </p:ext>
            </p:extLst>
          </p:nvPr>
        </p:nvGraphicFramePr>
        <p:xfrm>
          <a:off x="8509686" y="1289960"/>
          <a:ext cx="3532000" cy="547899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로그인 화면 </a:t>
                      </a: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으로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 이동</a:t>
                      </a:r>
                      <a:endParaRPr lang="en-US" altLang="ko-KR" sz="1500" b="0" i="0" u="none" strike="noStrike" cap="none" noProof="0" dirty="0" smtClean="0">
                        <a:latin typeface="맑은 고딕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회원가입으로 이동</a:t>
                      </a:r>
                      <a:endParaRPr lang="en-US" altLang="ko-KR" sz="1500" b="0" i="0" u="none" strike="noStrike" cap="none" noProof="0" dirty="0" smtClean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로그인 전의 경우 로그인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 화면으로 이동</a:t>
                      </a:r>
                      <a:endParaRPr lang="en-US" altLang="ko-KR" sz="1500" b="0" i="0" u="none" strike="noStrike" cap="none" baseline="0" noProof="0" dirty="0" smtClean="0">
                        <a:latin typeface="Malgun Gothic"/>
                        <a:ea typeface="Malgun Gothic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로그인 한 경우 내 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Malgun Gothic"/>
                          <a:ea typeface="Malgun Gothic"/>
                        </a:rPr>
                        <a:t>렌탈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(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Malgun Gothic"/>
                          <a:ea typeface="Malgun Gothic"/>
                        </a:rPr>
                        <a:t>마이페이지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)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로 이동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로고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메인 화면으로 이동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키워드 입력 후 상세 검색 페이지로 이동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렌탈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상품 등록 페이지로 이동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6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 smtClean="0"/>
                        <a:t>각 게시판 페이지로 이동</a:t>
                      </a: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7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로그인 후 버튼 변경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8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err="1" smtClean="0"/>
                        <a:t>드랍다운</a:t>
                      </a:r>
                      <a:r>
                        <a:rPr lang="ko-KR" altLang="en-US" sz="1500" dirty="0" smtClean="0"/>
                        <a:t> 형식으로 알림 내용 리스트 표시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43984744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9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err="1" smtClean="0"/>
                        <a:t>드랍다운</a:t>
                      </a:r>
                      <a:r>
                        <a:rPr lang="ko-KR" altLang="en-US" sz="1500" dirty="0" smtClean="0"/>
                        <a:t> 형식으로 카테고리 표시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1807143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400" b="0" i="0" u="none" strike="noStrike" cap="non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4676104" y="31349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57954" y="1869244"/>
            <a:ext cx="8032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52090" y="3144719"/>
            <a:ext cx="8032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1611924" y="1348157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chemeClr val="tx1"/>
                </a:solidFill>
              </a:rPr>
              <a:t>즐겨찾기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340625" y="1345224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로그인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647948" y="1348145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회원가입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955271" y="1345223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내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렌탈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98938" y="1345223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앱 다운로드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98938" y="2067056"/>
            <a:ext cx="1186962" cy="62664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ZENTAL</a:t>
            </a: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로고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626883" y="2067056"/>
            <a:ext cx="3723938" cy="62664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상품명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카테고리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검색어</a:t>
            </a:r>
            <a:r>
              <a:rPr lang="ko-KR" altLang="en-US" sz="1400" dirty="0" smtClean="0">
                <a:solidFill>
                  <a:schemeClr val="tx1"/>
                </a:solidFill>
              </a:rPr>
              <a:t> 입력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485905" y="2164992"/>
            <a:ext cx="899641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빌려주기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429239" y="2165828"/>
            <a:ext cx="882460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내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렌탈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7355392" y="2164992"/>
            <a:ext cx="791069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chemeClr val="tx1"/>
                </a:solidFill>
              </a:rPr>
              <a:t>번개톡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61500" y="3205956"/>
            <a:ext cx="8034517" cy="186342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 smtClean="0">
                <a:solidFill>
                  <a:schemeClr val="tx1"/>
                </a:solidFill>
              </a:rPr>
              <a:t>IFRAME</a:t>
            </a:r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61500" y="5703250"/>
            <a:ext cx="8034517" cy="91808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회사 정보 등 </a:t>
            </a:r>
            <a:r>
              <a:rPr lang="en-US" altLang="ko-KR" sz="1400" dirty="0" smtClean="0">
                <a:solidFill>
                  <a:schemeClr val="tx1"/>
                </a:solidFill>
              </a:rPr>
              <a:t>FOOTER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345246" y="2854581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342902" y="2954226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340558" y="305973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2263648" y="5202407"/>
            <a:ext cx="1186962" cy="3678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공지사항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3505200" y="5202407"/>
            <a:ext cx="1473604" cy="3678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FAQ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이용가이드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5018662" y="5202407"/>
            <a:ext cx="1186962" cy="3678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Q&amp;A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62" name="직선 연결선 61"/>
          <p:cNvCxnSpPr/>
          <p:nvPr/>
        </p:nvCxnSpPr>
        <p:spPr>
          <a:xfrm>
            <a:off x="150334" y="5138224"/>
            <a:ext cx="8032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150334" y="5633524"/>
            <a:ext cx="8032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Google Shape;173;g7c553259d1_0_81"/>
          <p:cNvSpPr/>
          <p:nvPr/>
        </p:nvSpPr>
        <p:spPr>
          <a:xfrm>
            <a:off x="4142599" y="1396860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" name="Google Shape;173;g7c553259d1_0_81"/>
          <p:cNvSpPr/>
          <p:nvPr/>
        </p:nvSpPr>
        <p:spPr>
          <a:xfrm>
            <a:off x="5484887" y="139000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" name="Google Shape;173;g7c553259d1_0_81"/>
          <p:cNvSpPr/>
          <p:nvPr/>
        </p:nvSpPr>
        <p:spPr>
          <a:xfrm>
            <a:off x="6780499" y="139000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" name="Google Shape;173;g7c553259d1_0_81"/>
          <p:cNvSpPr/>
          <p:nvPr/>
        </p:nvSpPr>
        <p:spPr>
          <a:xfrm>
            <a:off x="125742" y="2227780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" name="Google Shape;173;g7c553259d1_0_81"/>
          <p:cNvSpPr/>
          <p:nvPr/>
        </p:nvSpPr>
        <p:spPr>
          <a:xfrm>
            <a:off x="1514038" y="2213000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" name="Google Shape;173;g7c553259d1_0_81"/>
          <p:cNvSpPr/>
          <p:nvPr/>
        </p:nvSpPr>
        <p:spPr>
          <a:xfrm>
            <a:off x="5267013" y="221249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" name="Google Shape;173;g7c553259d1_0_81"/>
          <p:cNvSpPr/>
          <p:nvPr/>
        </p:nvSpPr>
        <p:spPr>
          <a:xfrm>
            <a:off x="6277889" y="221249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1" name="Google Shape;173;g7c553259d1_0_81"/>
          <p:cNvSpPr/>
          <p:nvPr/>
        </p:nvSpPr>
        <p:spPr>
          <a:xfrm>
            <a:off x="99828" y="280750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 smtClean="0">
                <a:latin typeface="Malgun Gothic"/>
                <a:ea typeface="Malgun Gothic"/>
                <a:cs typeface="Malgun Gothic"/>
                <a:sym typeface="Malgun Gothic"/>
              </a:rPr>
              <a:t>9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" name="Google Shape;173;g7c553259d1_0_81"/>
          <p:cNvSpPr/>
          <p:nvPr/>
        </p:nvSpPr>
        <p:spPr>
          <a:xfrm>
            <a:off x="2054055" y="5238395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619560" y="696480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로그아웃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6926883" y="699401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알림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8234206" y="696479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내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렌탈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527587" y="593770"/>
            <a:ext cx="4027893" cy="6084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Google Shape;173;g7c553259d1_0_81"/>
          <p:cNvSpPr/>
          <p:nvPr/>
        </p:nvSpPr>
        <p:spPr>
          <a:xfrm>
            <a:off x="5267013" y="73233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" name="Google Shape;173;g7c553259d1_0_81"/>
          <p:cNvSpPr/>
          <p:nvPr/>
        </p:nvSpPr>
        <p:spPr>
          <a:xfrm>
            <a:off x="6747145" y="73994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" name="갈매기형 수장 52"/>
          <p:cNvSpPr/>
          <p:nvPr/>
        </p:nvSpPr>
        <p:spPr>
          <a:xfrm rot="5400000">
            <a:off x="7814325" y="761941"/>
            <a:ext cx="227031" cy="246185"/>
          </a:xfrm>
          <a:prstGeom prst="chevron">
            <a:avLst>
              <a:gd name="adj" fmla="val 6428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2225" y="1559172"/>
            <a:ext cx="4276725" cy="1447800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아래쪽 화살표 1"/>
          <p:cNvSpPr/>
          <p:nvPr/>
        </p:nvSpPr>
        <p:spPr>
          <a:xfrm>
            <a:off x="7355392" y="1091686"/>
            <a:ext cx="395534" cy="5537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35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089484822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user_w_ht_mainEnter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–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진입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(1)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76489928"/>
              </p:ext>
            </p:extLst>
          </p:nvPr>
        </p:nvGraphicFramePr>
        <p:xfrm>
          <a:off x="8509686" y="1289960"/>
          <a:ext cx="3532000" cy="42309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광고용 </a:t>
                      </a: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캐러셀</a:t>
                      </a:r>
                      <a:endParaRPr lang="en-US" altLang="ko-KR" sz="1500" b="0" i="0" u="none" strike="noStrike" cap="none" noProof="0" dirty="0" smtClean="0">
                        <a:latin typeface="맑은 고딕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+mn-lt"/>
                        </a:rPr>
                        <a:t>일정 시간 간격으로 슬라이드가 움직이고</a:t>
                      </a:r>
                      <a:r>
                        <a:rPr lang="en-US" altLang="ko-KR" sz="1500" b="0" i="0" u="none" strike="noStrike" cap="none" noProof="0" dirty="0" smtClean="0">
                          <a:latin typeface="+mn-lt"/>
                        </a:rPr>
                        <a:t>, </a:t>
                      </a:r>
                      <a:r>
                        <a:rPr lang="ko-KR" altLang="en-US" sz="1500" b="0" i="0" u="none" strike="noStrike" cap="none" noProof="0" dirty="0" smtClean="0">
                          <a:latin typeface="+mn-lt"/>
                        </a:rPr>
                        <a:t>좌</a:t>
                      </a:r>
                      <a:r>
                        <a:rPr lang="en-US" altLang="ko-KR" sz="1500" b="0" i="0" u="none" strike="noStrike" cap="none" noProof="0" dirty="0" smtClean="0">
                          <a:latin typeface="+mn-lt"/>
                        </a:rPr>
                        <a:t>, </a:t>
                      </a:r>
                      <a:r>
                        <a:rPr lang="ko-KR" altLang="en-US" sz="1500" b="0" i="0" u="none" strike="noStrike" cap="none" noProof="0" dirty="0" smtClean="0">
                          <a:latin typeface="+mn-lt"/>
                        </a:rPr>
                        <a:t>우에 버튼을 클릭 시 전후 내용 표시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관리자가 정한 상품 </a:t>
                      </a:r>
                      <a:r>
                        <a:rPr lang="en-US" altLang="ko-KR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4</a:t>
                      </a: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개 표시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4620102" y="70031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61500" y="1354296"/>
            <a:ext cx="8034517" cy="186342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 smtClean="0">
                <a:solidFill>
                  <a:schemeClr val="tx1"/>
                </a:solidFill>
              </a:rPr>
              <a:t>광고용 </a:t>
            </a:r>
            <a:r>
              <a:rPr lang="ko-KR" altLang="en-US" sz="4800" dirty="0" err="1" smtClean="0">
                <a:solidFill>
                  <a:schemeClr val="tx1"/>
                </a:solidFill>
              </a:rPr>
              <a:t>캐러셀</a:t>
            </a:r>
            <a:r>
              <a:rPr lang="ko-KR" altLang="en-US" sz="4800" dirty="0" smtClean="0">
                <a:solidFill>
                  <a:schemeClr val="tx1"/>
                </a:solidFill>
              </a:rPr>
              <a:t> 배너</a:t>
            </a:r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61500" y="3297396"/>
            <a:ext cx="8034517" cy="3906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ZENTAL </a:t>
            </a:r>
            <a:r>
              <a:rPr lang="ko-KR" altLang="en-US" dirty="0" smtClean="0">
                <a:solidFill>
                  <a:schemeClr val="tx1"/>
                </a:solidFill>
              </a:rPr>
              <a:t>추천상품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7954" y="3688668"/>
            <a:ext cx="8034517" cy="202749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4027" y="3767758"/>
            <a:ext cx="1189673" cy="176277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1759" y="3767758"/>
            <a:ext cx="1189673" cy="1762771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9491" y="3767758"/>
            <a:ext cx="1189673" cy="1762771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7223" y="3767758"/>
            <a:ext cx="1189673" cy="1762771"/>
          </a:xfrm>
          <a:prstGeom prst="rect">
            <a:avLst/>
          </a:prstGeom>
        </p:spPr>
      </p:pic>
      <p:sp>
        <p:nvSpPr>
          <p:cNvPr id="16" name="Google Shape;173;g7c553259d1_0_81"/>
          <p:cNvSpPr/>
          <p:nvPr/>
        </p:nvSpPr>
        <p:spPr>
          <a:xfrm>
            <a:off x="276702" y="1505820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" name="Google Shape;173;g7c553259d1_0_81"/>
          <p:cNvSpPr/>
          <p:nvPr/>
        </p:nvSpPr>
        <p:spPr>
          <a:xfrm>
            <a:off x="276702" y="3335344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오른쪽 화살표 2"/>
          <p:cNvSpPr/>
          <p:nvPr/>
        </p:nvSpPr>
        <p:spPr>
          <a:xfrm>
            <a:off x="7429500" y="1977397"/>
            <a:ext cx="701040" cy="617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오른쪽 화살표 19"/>
          <p:cNvSpPr/>
          <p:nvPr/>
        </p:nvSpPr>
        <p:spPr>
          <a:xfrm rot="10800000">
            <a:off x="276702" y="1979077"/>
            <a:ext cx="701040" cy="617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634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449974750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admin_ht_carouselBanner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캐러셀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배너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349406679"/>
              </p:ext>
            </p:extLst>
          </p:nvPr>
        </p:nvGraphicFramePr>
        <p:xfrm>
          <a:off x="8509686" y="1289960"/>
          <a:ext cx="3532000" cy="371005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클릭하여 위아래로 순서 변경 가능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52015" y="1448079"/>
            <a:ext cx="8034517" cy="3906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캐러셀</a:t>
            </a:r>
            <a:r>
              <a:rPr lang="ko-KR" altLang="en-US" dirty="0" smtClean="0">
                <a:solidFill>
                  <a:schemeClr val="tx1"/>
                </a:solidFill>
              </a:rPr>
              <a:t> 배너 관리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41542" y="1870422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err="1" smtClean="0">
                <a:solidFill>
                  <a:schemeClr val="tx1"/>
                </a:solidFill>
              </a:rPr>
              <a:t>등록날짜</a:t>
            </a:r>
            <a:r>
              <a:rPr lang="en-US" altLang="ko-KR" b="1" dirty="0">
                <a:solidFill>
                  <a:schemeClr val="tx1"/>
                </a:solidFill>
              </a:rPr>
              <a:t>	</a:t>
            </a:r>
            <a:r>
              <a:rPr lang="ko-KR" altLang="en-US" b="1" dirty="0" smtClean="0">
                <a:solidFill>
                  <a:schemeClr val="tx1"/>
                </a:solidFill>
              </a:rPr>
              <a:t>순서</a:t>
            </a:r>
            <a:r>
              <a:rPr lang="en-US" altLang="ko-KR" b="1" dirty="0" smtClean="0">
                <a:solidFill>
                  <a:schemeClr val="tx1"/>
                </a:solidFill>
              </a:rPr>
              <a:t>	</a:t>
            </a:r>
            <a:r>
              <a:rPr lang="ko-KR" altLang="en-US" b="1" dirty="0" smtClean="0">
                <a:solidFill>
                  <a:schemeClr val="tx1"/>
                </a:solidFill>
              </a:rPr>
              <a:t>이미지</a:t>
            </a:r>
            <a:r>
              <a:rPr lang="en-US" altLang="ko-KR" b="1" dirty="0" smtClean="0">
                <a:solidFill>
                  <a:schemeClr val="tx1"/>
                </a:solidFill>
              </a:rPr>
              <a:t>		</a:t>
            </a:r>
            <a:r>
              <a:rPr lang="ko-KR" altLang="en-US" b="1" dirty="0" smtClean="0">
                <a:solidFill>
                  <a:schemeClr val="tx1"/>
                </a:solidFill>
              </a:rPr>
              <a:t>링크 주소</a:t>
            </a:r>
            <a:r>
              <a:rPr lang="en-US" altLang="ko-KR" b="1" dirty="0" smtClean="0">
                <a:solidFill>
                  <a:schemeClr val="tx1"/>
                </a:solidFill>
              </a:rPr>
              <a:t>	    </a:t>
            </a:r>
            <a:r>
              <a:rPr lang="ko-KR" altLang="en-US" b="1" dirty="0" smtClean="0">
                <a:solidFill>
                  <a:schemeClr val="tx1"/>
                </a:solidFill>
              </a:rPr>
              <a:t>삭제  이동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48469" y="2206867"/>
            <a:ext cx="8032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53317" y="5107639"/>
            <a:ext cx="8032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49162" y="2549767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56782" y="2892667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56782" y="3250807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149162" y="2236182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2020-02-01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1	banner1.jpg	www.naver.com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41542" y="2571462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2020-02-03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2	banner2.jpg	www.yahoo.co.kr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9162" y="2914362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2020-02-03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3	banner3.jpg	www.google.com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Google Shape;173;g7c553259d1_0_81"/>
          <p:cNvSpPr/>
          <p:nvPr/>
        </p:nvSpPr>
        <p:spPr>
          <a:xfrm>
            <a:off x="5156101" y="70031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62754" y="3991820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2020-02-17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6	banner7.jpg	www.coffebean.co.kr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149855" y="431947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146235" y="3271917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2020-02-15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4	banner5.jpg	www.starbucks.co.kr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133336" y="3599571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63819" y="3632400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2020-02-17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5	banner6.jpg	</a:t>
            </a:r>
            <a:r>
              <a:rPr lang="en-US" altLang="ko-KR" sz="1600" dirty="0" smtClean="0">
                <a:solidFill>
                  <a:schemeClr val="tx1"/>
                </a:solidFill>
                <a:hlinkClick r:id="rId3"/>
              </a:rPr>
              <a:t>www.tomntoms</a:t>
            </a:r>
            <a:r>
              <a:rPr lang="en-US" altLang="ko-KR" sz="1600" dirty="0" smtClean="0">
                <a:solidFill>
                  <a:schemeClr val="tx1"/>
                </a:solidFill>
              </a:rPr>
              <a:t>.co.kr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150920" y="396005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169684" y="435203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2020-02-18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7	banner8.jpg	www.davinci.co.kr	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156785" y="4679693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162759" y="4712256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2020-02-13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8	banner4.jpg	www.hollys.com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7681251" y="2307327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7678907" y="2393118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7683490" y="2470917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7681253" y="264676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7678909" y="273255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7683492" y="281035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7674324" y="3000056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671980" y="3085847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7676563" y="3163646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7678907" y="335334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7676563" y="3439136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7681146" y="351693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7676668" y="3720490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7674324" y="3806281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7678907" y="3884080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7697452" y="406685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7695108" y="415264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7699691" y="423044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7711308" y="442014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7708964" y="4505936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7713547" y="458373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7711308" y="4808072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7708964" y="4893863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7713547" y="4971662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6837218" y="2251321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6851072" y="2590758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6844147" y="2937125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6844148" y="3290415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6864931" y="3643706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6871858" y="4003922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6878786" y="4357214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6885714" y="4738214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563011" y="5347852"/>
            <a:ext cx="1117839" cy="952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등록하기</a:t>
            </a:r>
            <a:endParaRPr lang="ko-KR" altLang="en-US" dirty="0"/>
          </a:p>
        </p:txBody>
      </p:sp>
      <p:sp>
        <p:nvSpPr>
          <p:cNvPr id="61" name="직사각형 60"/>
          <p:cNvSpPr/>
          <p:nvPr/>
        </p:nvSpPr>
        <p:spPr>
          <a:xfrm>
            <a:off x="2776968" y="5340495"/>
            <a:ext cx="1386324" cy="959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이미지를 등록하세요</a:t>
            </a:r>
            <a:endParaRPr lang="ko-KR" altLang="en-US" dirty="0"/>
          </a:p>
        </p:txBody>
      </p:sp>
      <p:sp>
        <p:nvSpPr>
          <p:cNvPr id="62" name="직사각형 61"/>
          <p:cNvSpPr/>
          <p:nvPr/>
        </p:nvSpPr>
        <p:spPr>
          <a:xfrm>
            <a:off x="4255700" y="5340926"/>
            <a:ext cx="2595371" cy="959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링크 주소 입력</a:t>
            </a:r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>
            <a:off x="6963352" y="5618035"/>
            <a:ext cx="1142025" cy="43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등록버튼</a:t>
            </a:r>
            <a:endParaRPr lang="ko-KR" altLang="en-US" dirty="0"/>
          </a:p>
        </p:txBody>
      </p:sp>
      <p:sp>
        <p:nvSpPr>
          <p:cNvPr id="173" name="Google Shape;173;g7c553259d1_0_81"/>
          <p:cNvSpPr/>
          <p:nvPr/>
        </p:nvSpPr>
        <p:spPr>
          <a:xfrm>
            <a:off x="7410847" y="206530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3087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1212</TotalTime>
  <Words>230</Words>
  <Application>Microsoft Office PowerPoint</Application>
  <PresentationFormat>사용자 지정</PresentationFormat>
  <Paragraphs>120</Paragraphs>
  <Slides>4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화면 설계서!!!!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507-06</cp:lastModifiedBy>
  <cp:revision>56</cp:revision>
  <dcterms:created xsi:type="dcterms:W3CDTF">2020-01-16T07:12:04Z</dcterms:created>
  <dcterms:modified xsi:type="dcterms:W3CDTF">2020-03-05T07:20:21Z</dcterms:modified>
</cp:coreProperties>
</file>