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60" r:id="rId6"/>
    <p:sldId id="263" r:id="rId7"/>
    <p:sldId id="262" r:id="rId8"/>
    <p:sldId id="261" r:id="rId9"/>
    <p:sldId id="266" r:id="rId10"/>
    <p:sldId id="265" r:id="rId11"/>
    <p:sldId id="264" r:id="rId12"/>
    <p:sldId id="25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62" y="-10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8729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912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2401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4379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71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897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1847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4534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7342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67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microsoft.com/office/2007/relationships/hdphoto" Target="../media/hdphoto4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4</a:t>
            </a:r>
            <a:endParaRPr lang="en-US" altLang="ko-KR" dirty="0" smtClean="0"/>
          </a:p>
          <a:p>
            <a:r>
              <a:rPr lang="en-US" altLang="ko-KR" dirty="0" smtClean="0"/>
              <a:t>ZENTALLDKJLFKDJLFIDJLGKDJLK</a:t>
            </a:r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48810368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	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category1.jpg	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category</a:t>
            </a:r>
            <a:r>
              <a:rPr lang="en-US" altLang="ko-KR" sz="1600" dirty="0" smtClean="0">
                <a:solidFill>
                  <a:schemeClr val="tx1"/>
                </a:solidFill>
              </a:rPr>
              <a:t>2.jpg	</a:t>
            </a:r>
            <a:r>
              <a:rPr lang="ko-KR" altLang="en-US" sz="1600" dirty="0" smtClean="0">
                <a:solidFill>
                  <a:schemeClr val="tx1"/>
                </a:solidFill>
              </a:rPr>
              <a:t>가전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category3.jpg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가구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2776967" y="14803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</a:t>
            </a:r>
            <a:r>
              <a:rPr lang="en-US" altLang="ko-KR" sz="1600" dirty="0">
                <a:solidFill>
                  <a:schemeClr val="tx1"/>
                </a:solidFill>
              </a:rPr>
              <a:t>	category7.jpg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레저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category5.jpg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의류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en-US" altLang="ko-KR" sz="1600" dirty="0">
                <a:solidFill>
                  <a:schemeClr val="tx1"/>
                </a:solidFill>
              </a:rPr>
              <a:t>	category6.jpg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도서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</a:t>
            </a:r>
            <a:r>
              <a:rPr lang="en-US" altLang="ko-KR" sz="1600" dirty="0">
                <a:solidFill>
                  <a:schemeClr val="tx1"/>
                </a:solidFill>
              </a:rPr>
              <a:t>	category8.jpg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유아동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</a:t>
            </a:r>
            <a:r>
              <a:rPr lang="en-US" altLang="ko-KR" sz="1600" dirty="0">
                <a:solidFill>
                  <a:schemeClr val="tx1"/>
                </a:solidFill>
              </a:rPr>
              <a:t>	category4.jpg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스포츠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이름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3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4768877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추천상품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63511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추천상품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205745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상품 타이틀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제공회원</a:t>
            </a:r>
            <a:r>
              <a:rPr lang="en-US" altLang="ko-KR" b="1" dirty="0" smtClean="0">
                <a:solidFill>
                  <a:schemeClr val="tx1"/>
                </a:solidFill>
              </a:rPr>
              <a:t>ID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3939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3805311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7368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30797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43784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423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7584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맥북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ezenSH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3101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애기침대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ezenHJ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2776967" y="166738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235" y="3458954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아디다스 신발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ezenYS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4943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5801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6579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83380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91959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99739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18709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27288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35068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54038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62617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7039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4383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77779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312416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47745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4197928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4190571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표시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963352" y="4468111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255700" y="4197929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188060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656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638659572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웹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656399770"/>
              </p:ext>
            </p:extLst>
          </p:nvPr>
        </p:nvGraphicFramePr>
        <p:xfrm>
          <a:off x="8509686" y="1289960"/>
          <a:ext cx="3532000" cy="49731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7954" y="186924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52090" y="3144719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611924" y="134815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즐겨찾기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40625" y="1345224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47948" y="1348145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55271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938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앱 다운로드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8938" y="2067056"/>
            <a:ext cx="1186962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ZENTAL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26883" y="2067056"/>
            <a:ext cx="3723938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85905" y="2164992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9239" y="2165828"/>
            <a:ext cx="882460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55392" y="2164992"/>
            <a:ext cx="791069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번개톡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500" y="320595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</a:rPr>
              <a:t>IFRAME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1500" y="5703250"/>
            <a:ext cx="8034517" cy="918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회사 정보 등 </a:t>
            </a:r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246" y="28545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42902" y="295422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40558" y="305973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263648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505200" y="5202407"/>
            <a:ext cx="1473604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이용가이드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18662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0334" y="51382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50334" y="56335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Google Shape;173;g7c553259d1_0_81"/>
          <p:cNvSpPr/>
          <p:nvPr/>
        </p:nvSpPr>
        <p:spPr>
          <a:xfrm>
            <a:off x="4142599" y="139686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173;g7c553259d1_0_81"/>
          <p:cNvSpPr/>
          <p:nvPr/>
        </p:nvSpPr>
        <p:spPr>
          <a:xfrm>
            <a:off x="5484887" y="13900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173;g7c553259d1_0_81"/>
          <p:cNvSpPr/>
          <p:nvPr/>
        </p:nvSpPr>
        <p:spPr>
          <a:xfrm>
            <a:off x="6780499" y="13900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173;g7c553259d1_0_81"/>
          <p:cNvSpPr/>
          <p:nvPr/>
        </p:nvSpPr>
        <p:spPr>
          <a:xfrm>
            <a:off x="125742" y="22277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73;g7c553259d1_0_81"/>
          <p:cNvSpPr/>
          <p:nvPr/>
        </p:nvSpPr>
        <p:spPr>
          <a:xfrm>
            <a:off x="1514038" y="221300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173;g7c553259d1_0_81"/>
          <p:cNvSpPr/>
          <p:nvPr/>
        </p:nvSpPr>
        <p:spPr>
          <a:xfrm>
            <a:off x="5267013" y="22124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73;g7c553259d1_0_81"/>
          <p:cNvSpPr/>
          <p:nvPr/>
        </p:nvSpPr>
        <p:spPr>
          <a:xfrm>
            <a:off x="6277889" y="22124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173;g7c553259d1_0_81"/>
          <p:cNvSpPr/>
          <p:nvPr/>
        </p:nvSpPr>
        <p:spPr>
          <a:xfrm>
            <a:off x="99828" y="280750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173;g7c553259d1_0_81"/>
          <p:cNvSpPr/>
          <p:nvPr/>
        </p:nvSpPr>
        <p:spPr>
          <a:xfrm>
            <a:off x="2054055" y="52383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19560" y="696480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26883" y="699401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06" y="69647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7587" y="593770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267013" y="7323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47145" y="739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475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735560046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656399770"/>
              </p:ext>
            </p:extLst>
          </p:nvPr>
        </p:nvGraphicFramePr>
        <p:xfrm>
          <a:off x="8509686" y="1289960"/>
          <a:ext cx="3532000" cy="49731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7954" y="1869244"/>
            <a:ext cx="4387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52090" y="3144719"/>
            <a:ext cx="4393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30613" y="1345224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37936" y="1348145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45259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56138" y="2067056"/>
            <a:ext cx="643171" cy="399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60629" y="2060129"/>
            <a:ext cx="3000535" cy="406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010869" y="2545992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954203" y="2546828"/>
            <a:ext cx="882460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80356" y="2545992"/>
            <a:ext cx="791069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번개톡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85142" y="217571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85142" y="227828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85142" y="23808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89372" y="615836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530924" y="6158367"/>
            <a:ext cx="1473604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이용가이드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44386" y="615836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19560" y="696480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26883" y="699401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06" y="69647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7587" y="593770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267013" y="7323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47145" y="739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45162" y="6061104"/>
            <a:ext cx="4393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9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83975699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05781281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광고용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캐러셀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일정 시간 간격으로 슬라이드가 움직이고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좌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우에 버튼을 클릭 시 전후 내용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관리자가 정한 상품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4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5429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</a:rPr>
              <a:t>광고용 슬라이드 배너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32973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ZENTAL </a:t>
            </a:r>
            <a:r>
              <a:rPr lang="ko-KR" altLang="en-US" dirty="0" smtClean="0">
                <a:solidFill>
                  <a:schemeClr val="tx1"/>
                </a:solidFill>
              </a:rPr>
              <a:t>추천상품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368866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027" y="376775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759" y="376775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91" y="376775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223" y="3767758"/>
            <a:ext cx="1189673" cy="1762771"/>
          </a:xfrm>
          <a:prstGeom prst="rect">
            <a:avLst/>
          </a:prstGeom>
        </p:spPr>
      </p:pic>
      <p:sp>
        <p:nvSpPr>
          <p:cNvPr id="16" name="Google Shape;173;g7c553259d1_0_81"/>
          <p:cNvSpPr/>
          <p:nvPr/>
        </p:nvSpPr>
        <p:spPr>
          <a:xfrm>
            <a:off x="276702" y="150582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73;g7c553259d1_0_81"/>
          <p:cNvSpPr/>
          <p:nvPr/>
        </p:nvSpPr>
        <p:spPr>
          <a:xfrm>
            <a:off x="276702" y="333534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429500" y="1977397"/>
            <a:ext cx="7010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276702" y="1979077"/>
            <a:ext cx="7010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828377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12895877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카테고리별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인기 상품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가지씩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카테고리 상품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13695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727" y="1760809"/>
            <a:ext cx="8034517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" y="185513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39" y="185513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71" y="185513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03" y="1855138"/>
            <a:ext cx="1189673" cy="17627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135" y="1855137"/>
            <a:ext cx="1189673" cy="1762771"/>
          </a:xfrm>
          <a:prstGeom prst="rect">
            <a:avLst/>
          </a:prstGeom>
        </p:spPr>
      </p:pic>
      <p:sp>
        <p:nvSpPr>
          <p:cNvPr id="17" name="Google Shape;173;g7c553259d1_0_81"/>
          <p:cNvSpPr/>
          <p:nvPr/>
        </p:nvSpPr>
        <p:spPr>
          <a:xfrm>
            <a:off x="284322" y="140245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50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3543070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4667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54" y="173794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3878254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4269526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3413" y="1905132"/>
            <a:ext cx="1963647" cy="1666875"/>
            <a:chOff x="1183413" y="1905132"/>
            <a:chExt cx="1963647" cy="16668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69289" y="1905132"/>
            <a:ext cx="1963647" cy="1666875"/>
            <a:chOff x="1183413" y="1905132"/>
            <a:chExt cx="1963647" cy="166687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3" name="직사각형 2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11827" y="4449835"/>
            <a:ext cx="1963647" cy="1666875"/>
            <a:chOff x="1183413" y="1905132"/>
            <a:chExt cx="1963647" cy="166687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6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0629219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포인트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50213148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보유 중인 포인트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포인트 적립 내역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포인트 사용 내역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8648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132295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954" y="22871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954" y="262362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5094" y="40257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5574" y="29665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3194" y="33094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3194" y="366756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5574" y="26529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2020-02-19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7954" y="2988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2020-02-20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5574" y="33311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3880" y="44022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334" y="48246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50334" y="516108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7474" y="656316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57954" y="55039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65574" y="58468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65574" y="62050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57954" y="5190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0334" y="55256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7954" y="58685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Google Shape;173;g7c553259d1_0_81"/>
          <p:cNvSpPr/>
          <p:nvPr/>
        </p:nvSpPr>
        <p:spPr>
          <a:xfrm>
            <a:off x="5115402" y="139358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73;g7c553259d1_0_81"/>
          <p:cNvSpPr/>
          <p:nvPr/>
        </p:nvSpPr>
        <p:spPr>
          <a:xfrm>
            <a:off x="2958942" y="18963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73;g7c553259d1_0_81"/>
          <p:cNvSpPr/>
          <p:nvPr/>
        </p:nvSpPr>
        <p:spPr>
          <a:xfrm>
            <a:off x="2958942" y="443456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428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60341502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등급관리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26650529"/>
              </p:ext>
            </p:extLst>
          </p:nvPr>
        </p:nvGraphicFramePr>
        <p:xfrm>
          <a:off x="8509686" y="1289960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회원의 등급 이미지만 컬러로 활성화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현재 회원의 등급 설명과 다음 등급이 되기 위한 조건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 등급별 혜택 안내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3620"/>
              </p:ext>
            </p:extLst>
          </p:nvPr>
        </p:nvGraphicFramePr>
        <p:xfrm>
          <a:off x="322101" y="4046219"/>
          <a:ext cx="7747479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59">
                  <a:extLst>
                    <a:ext uri="{9D8B030D-6E8A-4147-A177-3AD203B41FA5}">
                      <a16:colId xmlns:a16="http://schemas.microsoft.com/office/drawing/2014/main" val="3256358893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1511652127"/>
                    </a:ext>
                  </a:extLst>
                </a:gridCol>
                <a:gridCol w="5478780">
                  <a:extLst>
                    <a:ext uri="{9D8B030D-6E8A-4147-A177-3AD203B41FA5}">
                      <a16:colId xmlns:a16="http://schemas.microsoft.com/office/drawing/2014/main" val="3717726311"/>
                    </a:ext>
                  </a:extLst>
                </a:gridCol>
              </a:tblGrid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회원 등급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등급 혜택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85835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75924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실버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10753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골드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66252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040901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21543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61500" y="138391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등급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7085" y="1876737"/>
            <a:ext cx="1194814" cy="11298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190" y="1874596"/>
            <a:ext cx="1166116" cy="11341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63" y="6220828"/>
            <a:ext cx="301408" cy="2850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63" y="5780380"/>
            <a:ext cx="303631" cy="2952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0459" y="1872456"/>
            <a:ext cx="1388951" cy="11373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1680" y="1872456"/>
            <a:ext cx="1467999" cy="1134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683" y="1877886"/>
            <a:ext cx="1292218" cy="112864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0546" y="5383561"/>
            <a:ext cx="299709" cy="24541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3682" y="4955943"/>
            <a:ext cx="297472" cy="22980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9955" y="4522344"/>
            <a:ext cx="285865" cy="2496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5820" y="3223260"/>
            <a:ext cx="68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회원님의 현재 등급은 </a:t>
            </a:r>
            <a:r>
              <a:rPr lang="en-US" altLang="ko-KR" dirty="0" smtClean="0"/>
              <a:t>VIP</a:t>
            </a:r>
            <a:r>
              <a:rPr lang="ko-KR" altLang="en-US" dirty="0" smtClean="0"/>
              <a:t>입니다</a:t>
            </a:r>
            <a:endParaRPr lang="en-US" altLang="ko-KR" dirty="0" smtClean="0"/>
          </a:p>
          <a:p>
            <a:r>
              <a:rPr lang="ko-KR" altLang="en-US" dirty="0" smtClean="0"/>
              <a:t>다음 등급까지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의 활동이 더 필요합니다 </a:t>
            </a:r>
            <a:endParaRPr lang="ko-KR" altLang="en-US" dirty="0"/>
          </a:p>
        </p:txBody>
      </p:sp>
      <p:sp>
        <p:nvSpPr>
          <p:cNvPr id="22" name="Google Shape;173;g7c553259d1_0_81"/>
          <p:cNvSpPr/>
          <p:nvPr/>
        </p:nvSpPr>
        <p:spPr>
          <a:xfrm>
            <a:off x="5182055" y="196361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3;g7c553259d1_0_81"/>
          <p:cNvSpPr/>
          <p:nvPr/>
        </p:nvSpPr>
        <p:spPr>
          <a:xfrm>
            <a:off x="617675" y="33797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3;g7c553259d1_0_81"/>
          <p:cNvSpPr/>
          <p:nvPr/>
        </p:nvSpPr>
        <p:spPr>
          <a:xfrm>
            <a:off x="409178" y="40124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79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90143696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링크 주소</a:t>
            </a:r>
            <a:r>
              <a:rPr lang="en-US" altLang="ko-KR" b="1" dirty="0" smtClean="0">
                <a:solidFill>
                  <a:schemeClr val="tx1"/>
                </a:solidFill>
              </a:rPr>
              <a:t>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banner1.jpg	www.naver.com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	</a:t>
            </a:r>
            <a:r>
              <a:rPr lang="en-US" altLang="ko-KR" sz="1600" dirty="0" smtClean="0">
                <a:solidFill>
                  <a:schemeClr val="tx1"/>
                </a:solidFill>
              </a:rPr>
              <a:t>banner2.jpg	www.yahoo.co.kr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	banner3.jpg	www.google.com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2776967" y="14803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	banner7.jpg	www.coffebean.co.kr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	banner5.jpg	www.starbucks.co.kr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	banner6.jpg	</a:t>
            </a:r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600" dirty="0" smtClean="0">
                <a:solidFill>
                  <a:schemeClr val="tx1"/>
                </a:solidFill>
              </a:rPr>
              <a:t>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	banner8.jpg	www.davinci.co.kr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	banner4.jpg	www.hollys.com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주소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7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608</Words>
  <Application>Microsoft Office PowerPoint</Application>
  <PresentationFormat>와이드스크린</PresentationFormat>
  <Paragraphs>335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HYEONTAE</cp:lastModifiedBy>
  <cp:revision>71</cp:revision>
  <dcterms:created xsi:type="dcterms:W3CDTF">2020-01-16T07:12:04Z</dcterms:created>
  <dcterms:modified xsi:type="dcterms:W3CDTF">2020-03-03T09:31:33Z</dcterms:modified>
</cp:coreProperties>
</file>