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80" r:id="rId3"/>
    <p:sldId id="292" r:id="rId4"/>
    <p:sldId id="270" r:id="rId5"/>
    <p:sldId id="279" r:id="rId6"/>
    <p:sldId id="29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5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28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설계서</a:t>
            </a:r>
            <a:r>
              <a:rPr lang="en-US" altLang="ko-KR" dirty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3</a:t>
            </a:r>
          </a:p>
          <a:p>
            <a:r>
              <a:rPr lang="ko-KR" altLang="en-US" dirty="0" err="1"/>
              <a:t>크라우드</a:t>
            </a:r>
            <a:r>
              <a:rPr lang="ko-KR" altLang="en-US" dirty="0"/>
              <a:t> </a:t>
            </a:r>
            <a:r>
              <a:rPr lang="en-US" altLang="ko-KR" dirty="0"/>
              <a:t>fun</a:t>
            </a:r>
            <a:r>
              <a:rPr lang="ko-KR" altLang="en-US" dirty="0" err="1"/>
              <a:t>딩딩디리이딩디이딩딩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 err="1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870" y="502508"/>
            <a:ext cx="8826827" cy="478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200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8" y="1496827"/>
            <a:ext cx="3437261" cy="2877464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4389498" y="1492029"/>
            <a:ext cx="2983367" cy="3835515"/>
            <a:chOff x="4768438" y="925955"/>
            <a:chExt cx="2731181" cy="351424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68438" y="925955"/>
              <a:ext cx="2519497" cy="128489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68438" y="1416909"/>
              <a:ext cx="2731181" cy="3023286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5358" y="1492029"/>
            <a:ext cx="3367659" cy="38403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21492" y="4819135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userinfo.jsp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340962" y="5498762"/>
            <a:ext cx="1882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Userinfo_db.java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48327" y="5498762"/>
            <a:ext cx="1834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P4MEMBER.java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883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1769624871"/>
              </p:ext>
            </p:extLst>
          </p:nvPr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신고자 </a:t>
                      </a:r>
                      <a:r>
                        <a:rPr lang="en-US" altLang="ko-KR" dirty="0"/>
                        <a:t>ID</a:t>
                      </a:r>
                    </a:p>
                    <a:p>
                      <a:pPr algn="l">
                        <a:defRPr sz="1500"/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sz="1200" dirty="0"/>
                        <a:t>클릭시 신고 횟수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개인정보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내용보기</a:t>
                      </a:r>
                      <a:endParaRPr lang="en-US" altLang="ko-KR" dirty="0"/>
                    </a:p>
                    <a:p>
                      <a:pPr marL="285750" indent="-2857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/>
                        <a:t>클릭시 내용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처리상태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클릭하여 처리상태 변경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담당자 지정 가능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49989" y="1289960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4105722984"/>
              </p:ext>
            </p:extLst>
          </p:nvPr>
        </p:nvGraphicFramePr>
        <p:xfrm>
          <a:off x="131600" y="115758"/>
          <a:ext cx="3425332" cy="822960"/>
        </p:xfrm>
        <a:graphic>
          <a:graphicData uri="http://schemas.openxmlformats.org/drawingml/2006/table">
            <a:tbl>
              <a:tblPr firstRow="1"/>
              <a:tblGrid>
                <a:gridCol w="15210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043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admin_w_sh_</a:t>
                      </a:r>
                      <a:r>
                        <a:rPr lang="en-US" altLang="ko-KR" sz="1200" b="0" u="none" strike="noStrike" kern="1200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eclaration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신고내용처리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신고내용처리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8" name="직사각형 39">
            <a:extLst>
              <a:ext uri="{FF2B5EF4-FFF2-40B4-BE49-F238E27FC236}">
                <a16:creationId xmlns:a16="http://schemas.microsoft.com/office/drawing/2014/main" xmlns="" id="{BFF2CE10-3DBB-413C-B4DD-E02EF6F745FD}"/>
              </a:ext>
            </a:extLst>
          </p:cNvPr>
          <p:cNvSpPr/>
          <p:nvPr/>
        </p:nvSpPr>
        <p:spPr>
          <a:xfrm>
            <a:off x="296335" y="1608932"/>
            <a:ext cx="1818638" cy="239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sz="1500" dirty="0"/>
              <a:t>신고 내용 처리</a:t>
            </a:r>
            <a:endParaRPr sz="15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F042947F-E2EA-4695-A5DB-FE7B15ACE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65467"/>
              </p:ext>
            </p:extLst>
          </p:nvPr>
        </p:nvGraphicFramePr>
        <p:xfrm>
          <a:off x="577260" y="2335102"/>
          <a:ext cx="7177555" cy="3784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309">
                  <a:extLst>
                    <a:ext uri="{9D8B030D-6E8A-4147-A177-3AD203B41FA5}">
                      <a16:colId xmlns:a16="http://schemas.microsoft.com/office/drawing/2014/main" xmlns="" val="1760814799"/>
                    </a:ext>
                  </a:extLst>
                </a:gridCol>
                <a:gridCol w="1285631">
                  <a:extLst>
                    <a:ext uri="{9D8B030D-6E8A-4147-A177-3AD203B41FA5}">
                      <a16:colId xmlns:a16="http://schemas.microsoft.com/office/drawing/2014/main" xmlns="" val="3455707604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xmlns="" val="543956147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xmlns="" val="213781861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xmlns="" val="2781862812"/>
                    </a:ext>
                  </a:extLst>
                </a:gridCol>
                <a:gridCol w="1083082">
                  <a:extLst>
                    <a:ext uri="{9D8B030D-6E8A-4147-A177-3AD203B41FA5}">
                      <a16:colId xmlns:a16="http://schemas.microsoft.com/office/drawing/2014/main" xmlns="" val="1029790223"/>
                    </a:ext>
                  </a:extLst>
                </a:gridCol>
              </a:tblGrid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신고분류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신고자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내용보기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신고일시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39706259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허위 상품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tjgml5151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허위 상품 신고 합니다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2020-02-12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7337242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부적절 상품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gusxo3553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반려동물을 팔아도 됩니까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처리중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2020-02-11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1585233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불건전내용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욕설등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dydtmd6565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욕설 회원 제재 바랍니다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처리중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김길동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2020-01-22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29146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부적절 상품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gudwns3533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시험 족보 거래 신고합니다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2020-01-18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8899687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불건전내용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욕설등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rlqja5253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제공회원이 이상한 말을 하네요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처리중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박길동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2020-01-12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15621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qkrxodyd6455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qkrxodyd6455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제공 회원이 자기랑 따로 거래하자고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2020-01-03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85085095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허위 상품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wnsqja6545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게임기가 아니라 게임기 박스네요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처리중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2020-01-02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97687249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9562854-C979-4908-8B06-7B9B484F8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2451049"/>
            <a:ext cx="170285" cy="1702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E2738BB6-1413-47A9-B737-541EC50BE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2954140"/>
            <a:ext cx="170285" cy="17028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46181AA6-1913-4E5E-8AC6-C73C4ACF4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3431907"/>
            <a:ext cx="170285" cy="17028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98373F5D-5E44-416E-ACE8-888B6162D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3880377"/>
            <a:ext cx="170285" cy="17028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D94A915D-6060-4E46-9794-153AC4DAE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4396128"/>
            <a:ext cx="170285" cy="17028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E0BC208F-284F-425F-8185-73440BA8F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4845661"/>
            <a:ext cx="170285" cy="17028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4F08E167-6694-4494-A05D-F17710B2B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5319480"/>
            <a:ext cx="170285" cy="17028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1A504984-C3CB-4790-8D76-EB63782D1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5812157"/>
            <a:ext cx="170285" cy="170285"/>
          </a:xfrm>
          <a:prstGeom prst="rect">
            <a:avLst/>
          </a:prstGeom>
        </p:spPr>
      </p:pic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xmlns="" id="{63C6EBD3-EE76-4A4E-A009-555C41B64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661188"/>
              </p:ext>
            </p:extLst>
          </p:nvPr>
        </p:nvGraphicFramePr>
        <p:xfrm>
          <a:off x="5997150" y="1969829"/>
          <a:ext cx="175766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66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검색어를 입력 해주세요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sp>
        <p:nvSpPr>
          <p:cNvPr id="20" name="Google Shape;173;g7c553259d1_0_81">
            <a:extLst>
              <a:ext uri="{FF2B5EF4-FFF2-40B4-BE49-F238E27FC236}">
                <a16:creationId xmlns:a16="http://schemas.microsoft.com/office/drawing/2014/main" xmlns="" id="{13413D26-6ACB-4E16-AD2C-C141BF5B38B6}"/>
              </a:ext>
            </a:extLst>
          </p:cNvPr>
          <p:cNvSpPr/>
          <p:nvPr/>
        </p:nvSpPr>
        <p:spPr>
          <a:xfrm>
            <a:off x="2114973" y="289353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173;g7c553259d1_0_81">
            <a:extLst>
              <a:ext uri="{FF2B5EF4-FFF2-40B4-BE49-F238E27FC236}">
                <a16:creationId xmlns:a16="http://schemas.microsoft.com/office/drawing/2014/main" xmlns="" id="{29BFFC52-8C0C-4029-8F7C-7B280E4B71AA}"/>
              </a:ext>
            </a:extLst>
          </p:cNvPr>
          <p:cNvSpPr/>
          <p:nvPr/>
        </p:nvSpPr>
        <p:spPr>
          <a:xfrm>
            <a:off x="3445327" y="287698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73;g7c553259d1_0_81">
            <a:extLst>
              <a:ext uri="{FF2B5EF4-FFF2-40B4-BE49-F238E27FC236}">
                <a16:creationId xmlns:a16="http://schemas.microsoft.com/office/drawing/2014/main" xmlns="" id="{EA96DCAD-C8DF-4BF3-A915-5A646A22F5CE}"/>
              </a:ext>
            </a:extLst>
          </p:cNvPr>
          <p:cNvSpPr/>
          <p:nvPr/>
        </p:nvSpPr>
        <p:spPr>
          <a:xfrm>
            <a:off x="5600071" y="287698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2094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734" y="955587"/>
            <a:ext cx="9577119" cy="487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60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569" y="309644"/>
            <a:ext cx="4117154" cy="286192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002" y="3539910"/>
            <a:ext cx="4182287" cy="27475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5624" y="309644"/>
            <a:ext cx="4506742" cy="59016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11762" y="6351372"/>
            <a:ext cx="281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연결 </a:t>
            </a:r>
            <a:r>
              <a:rPr lang="en-US" altLang="ko-KR" dirty="0" smtClean="0"/>
              <a:t>/ DB</a:t>
            </a:r>
            <a:r>
              <a:rPr lang="ko-KR" altLang="en-US" dirty="0" smtClean="0"/>
              <a:t>모듈 만들기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53016" y="102973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</a:t>
            </a:r>
            <a:r>
              <a:rPr lang="en-US" altLang="ko-KR" dirty="0" err="1" smtClean="0"/>
              <a:t>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812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1841</TotalTime>
  <Words>153</Words>
  <Application>Microsoft Office PowerPoint</Application>
  <PresentationFormat>사용자 지정</PresentationFormat>
  <Paragraphs>77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507-06</cp:lastModifiedBy>
  <cp:revision>98</cp:revision>
  <dcterms:created xsi:type="dcterms:W3CDTF">2020-01-16T07:12:04Z</dcterms:created>
  <dcterms:modified xsi:type="dcterms:W3CDTF">2020-03-19T08:11:46Z</dcterms:modified>
</cp:coreProperties>
</file>