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8973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8973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8973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7342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7342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7679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767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mntom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mntom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3574802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user_w_ht_coupon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쿠폰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73629400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34667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보유한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7954" y="1737948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3878254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54" y="4269526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3413" y="1905132"/>
            <a:ext cx="1963647" cy="1666875"/>
            <a:chOff x="1183413" y="1905132"/>
            <a:chExt cx="1963647" cy="16668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생일쿠폰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369289" y="1905132"/>
            <a:ext cx="1963647" cy="1666875"/>
            <a:chOff x="1183413" y="1905132"/>
            <a:chExt cx="1963647" cy="166687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3" name="직사각형 2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친구초대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211827" y="4449835"/>
            <a:ext cx="1963647" cy="1666875"/>
            <a:chOff x="1183413" y="1905132"/>
            <a:chExt cx="1963647" cy="1666875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사용한 날짜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27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63805922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user_w_ht_coupon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쿠폰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35529930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34667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보유한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7954" y="1737948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3878254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54" y="4269526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3413" y="1905132"/>
            <a:ext cx="1963647" cy="1666875"/>
            <a:chOff x="1183413" y="1905132"/>
            <a:chExt cx="1963647" cy="16668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생일쿠폰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369289" y="1905132"/>
            <a:ext cx="1963647" cy="1666875"/>
            <a:chOff x="1183413" y="1905132"/>
            <a:chExt cx="1963647" cy="166687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3" name="직사각형 2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친구초대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211827" y="4449835"/>
            <a:ext cx="1963647" cy="1666875"/>
            <a:chOff x="1183413" y="1905132"/>
            <a:chExt cx="1963647" cy="1666875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사용한 날짜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8" y="104527"/>
            <a:ext cx="9639310" cy="65173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148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1930570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user_w_ht_coupon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쿠폰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8049532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34667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보유한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7954" y="1737948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3878254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54" y="4269526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3413" y="1905132"/>
            <a:ext cx="1963647" cy="1666875"/>
            <a:chOff x="1183413" y="1905132"/>
            <a:chExt cx="1963647" cy="16668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생일쿠폰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369289" y="1905132"/>
            <a:ext cx="1963647" cy="1666875"/>
            <a:chOff x="1183413" y="1905132"/>
            <a:chExt cx="1963647" cy="166687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3" name="직사각형 2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친구초대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211827" y="4449835"/>
            <a:ext cx="1963647" cy="1666875"/>
            <a:chOff x="1183413" y="1905132"/>
            <a:chExt cx="1963647" cy="1666875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사용한 날짜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3" y="41114"/>
            <a:ext cx="9145727" cy="6730622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731" y="184540"/>
            <a:ext cx="525780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731" y="4172594"/>
            <a:ext cx="4911312" cy="2572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731" y="115879"/>
            <a:ext cx="5257800" cy="37623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731" y="4103933"/>
            <a:ext cx="4911312" cy="257295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>
            <a:stCxn id="29" idx="1"/>
          </p:cNvCxnSpPr>
          <p:nvPr/>
        </p:nvCxnSpPr>
        <p:spPr>
          <a:xfrm flipH="1">
            <a:off x="4986068" y="1997067"/>
            <a:ext cx="1023663" cy="24355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30" idx="1"/>
          </p:cNvCxnSpPr>
          <p:nvPr/>
        </p:nvCxnSpPr>
        <p:spPr>
          <a:xfrm flipH="1" flipV="1">
            <a:off x="4620102" y="3572007"/>
            <a:ext cx="1389629" cy="181840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65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9616858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admin_ht_carouselBanner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131696421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smtClean="0">
                          <a:latin typeface="맑은 고딕"/>
                        </a:rPr>
                        <a:t>클릭하여 위아래로 순서 변경 가능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dirty="0" smtClean="0">
                <a:solidFill>
                  <a:schemeClr val="tx1"/>
                </a:solidFill>
              </a:rPr>
              <a:t> 배너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링크 주소</a:t>
            </a:r>
            <a:r>
              <a:rPr lang="en-US" altLang="ko-KR" b="1" dirty="0" smtClean="0">
                <a:solidFill>
                  <a:schemeClr val="tx1"/>
                </a:solidFill>
              </a:rPr>
              <a:t>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banner1.jpg	www.naver.com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	banner2.jpg	www.yahoo.co.kr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	banner3.jpg	www.google.com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5156101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	banner7.jpg	www.coffebean.co.kr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	banner5.jpg	www.starbucks.co.kr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	banner6.jpg	</a:t>
            </a:r>
            <a:r>
              <a:rPr lang="en-US" altLang="ko-KR" sz="1600" dirty="0" smtClean="0">
                <a:solidFill>
                  <a:schemeClr val="tx1"/>
                </a:solidFill>
                <a:hlinkClick r:id="rId3"/>
              </a:rPr>
              <a:t>www.tomntoms</a:t>
            </a:r>
            <a:r>
              <a:rPr lang="en-US" altLang="ko-KR" sz="1600" dirty="0" smtClean="0">
                <a:solidFill>
                  <a:schemeClr val="tx1"/>
                </a:solidFill>
              </a:rPr>
              <a:t>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	banner8.jpg	www.davinci.co.kr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	banner4.jpg	www.hollys.com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링크 주소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7410847" y="20653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8514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65398699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admin_ht_carouselBanner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3137287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smtClean="0">
                          <a:latin typeface="맑은 고딕"/>
                        </a:rPr>
                        <a:t>클릭하여 위아래로 순서 변경 가능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dirty="0" smtClean="0">
                <a:solidFill>
                  <a:schemeClr val="tx1"/>
                </a:solidFill>
              </a:rPr>
              <a:t> 배너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링크 주소</a:t>
            </a:r>
            <a:r>
              <a:rPr lang="en-US" altLang="ko-KR" b="1" dirty="0" smtClean="0">
                <a:solidFill>
                  <a:schemeClr val="tx1"/>
                </a:solidFill>
              </a:rPr>
              <a:t>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banner1.jpg	www.naver.com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	banner2.jpg	www.yahoo.co.kr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	banner3.jpg	www.google.com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5156101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	banner7.jpg	www.coffebean.co.kr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	banner5.jpg	www.starbucks.co.kr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	banner6.jpg	</a:t>
            </a:r>
            <a:r>
              <a:rPr lang="en-US" altLang="ko-KR" sz="1600" dirty="0" smtClean="0">
                <a:solidFill>
                  <a:schemeClr val="tx1"/>
                </a:solidFill>
                <a:hlinkClick r:id="rId3"/>
              </a:rPr>
              <a:t>www.tomntoms</a:t>
            </a:r>
            <a:r>
              <a:rPr lang="en-US" altLang="ko-KR" sz="1600" dirty="0" smtClean="0">
                <a:solidFill>
                  <a:schemeClr val="tx1"/>
                </a:solidFill>
              </a:rPr>
              <a:t>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	banner8.jpg	www.davinci.co.kr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	banner4.jpg	www.hollys.com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링크 주소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7410847" y="20653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03" y="88848"/>
            <a:ext cx="8183164" cy="6673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789" y="426901"/>
            <a:ext cx="5656203" cy="231489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789" y="3076356"/>
            <a:ext cx="4711681" cy="304752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529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208540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admin_ht_category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121387254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	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category1.jpg	IT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category</a:t>
            </a:r>
            <a:r>
              <a:rPr lang="en-US" altLang="ko-KR" sz="1600" dirty="0" smtClean="0">
                <a:solidFill>
                  <a:schemeClr val="tx1"/>
                </a:solidFill>
              </a:rPr>
              <a:t>2.jpg	</a:t>
            </a:r>
            <a:r>
              <a:rPr lang="ko-KR" altLang="en-US" sz="1600" dirty="0" smtClean="0">
                <a:solidFill>
                  <a:schemeClr val="tx1"/>
                </a:solidFill>
              </a:rPr>
              <a:t>가전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category3.jpg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가구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2776967" y="14803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</a:t>
            </a:r>
            <a:r>
              <a:rPr lang="en-US" altLang="ko-KR" sz="1600" dirty="0">
                <a:solidFill>
                  <a:schemeClr val="tx1"/>
                </a:solidFill>
              </a:rPr>
              <a:t>	category7.jpg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레저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category5.jpg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의류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</a:t>
            </a:r>
            <a:r>
              <a:rPr lang="en-US" altLang="ko-KR" sz="1600" dirty="0">
                <a:solidFill>
                  <a:schemeClr val="tx1"/>
                </a:solidFill>
              </a:rPr>
              <a:t>	category6.jpg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도서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</a:t>
            </a:r>
            <a:r>
              <a:rPr lang="en-US" altLang="ko-KR" sz="1600" dirty="0">
                <a:solidFill>
                  <a:schemeClr val="tx1"/>
                </a:solidFill>
              </a:rPr>
              <a:t>	category8.jpg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유아동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</a:t>
            </a:r>
            <a:r>
              <a:rPr lang="en-US" altLang="ko-KR" sz="1600" dirty="0">
                <a:solidFill>
                  <a:schemeClr val="tx1"/>
                </a:solidFill>
              </a:rPr>
              <a:t>	category4.jpg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스포츠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 이름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180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174180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admin_ht_category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10428782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	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category1.jpg	IT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category</a:t>
            </a:r>
            <a:r>
              <a:rPr lang="en-US" altLang="ko-KR" sz="1600" dirty="0" smtClean="0">
                <a:solidFill>
                  <a:schemeClr val="tx1"/>
                </a:solidFill>
              </a:rPr>
              <a:t>2.jpg	</a:t>
            </a:r>
            <a:r>
              <a:rPr lang="ko-KR" altLang="en-US" sz="1600" dirty="0" smtClean="0">
                <a:solidFill>
                  <a:schemeClr val="tx1"/>
                </a:solidFill>
              </a:rPr>
              <a:t>가전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category3.jpg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가구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</a:t>
            </a:r>
            <a:r>
              <a:rPr lang="en-US" altLang="ko-KR" sz="1600" dirty="0">
                <a:solidFill>
                  <a:schemeClr val="tx1"/>
                </a:solidFill>
              </a:rPr>
              <a:t>	category7.jpg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레저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category5.jpg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의류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</a:t>
            </a:r>
            <a:r>
              <a:rPr lang="en-US" altLang="ko-KR" sz="1600" dirty="0">
                <a:solidFill>
                  <a:schemeClr val="tx1"/>
                </a:solidFill>
              </a:rPr>
              <a:t>	category6.jpg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도서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</a:t>
            </a:r>
            <a:r>
              <a:rPr lang="en-US" altLang="ko-KR" sz="1600" dirty="0">
                <a:solidFill>
                  <a:schemeClr val="tx1"/>
                </a:solidFill>
              </a:rPr>
              <a:t>	category8.jpg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유아동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</a:t>
            </a:r>
            <a:r>
              <a:rPr lang="en-US" altLang="ko-KR" sz="1600" dirty="0">
                <a:solidFill>
                  <a:schemeClr val="tx1"/>
                </a:solidFill>
              </a:rPr>
              <a:t>	category4.jpg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스포츠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 이름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6" y="30979"/>
            <a:ext cx="8246801" cy="6841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385" y="3159407"/>
            <a:ext cx="6219825" cy="32861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503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340</Words>
  <Application>Microsoft Office PowerPoint</Application>
  <PresentationFormat>사용자 지정</PresentationFormat>
  <Paragraphs>229</Paragraphs>
  <Slides>8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55</cp:revision>
  <dcterms:created xsi:type="dcterms:W3CDTF">2020-01-16T07:12:04Z</dcterms:created>
  <dcterms:modified xsi:type="dcterms:W3CDTF">2020-03-19T08:11:57Z</dcterms:modified>
</cp:coreProperties>
</file>