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3" r:id="rId6"/>
    <p:sldId id="275" r:id="rId7"/>
    <p:sldId id="274" r:id="rId8"/>
    <p:sldId id="276" r:id="rId9"/>
    <p:sldId id="259" r:id="rId10"/>
    <p:sldId id="271" r:id="rId11"/>
    <p:sldId id="260" r:id="rId12"/>
    <p:sldId id="261" r:id="rId13"/>
    <p:sldId id="262" r:id="rId14"/>
    <p:sldId id="277" r:id="rId15"/>
    <p:sldId id="263" r:id="rId16"/>
    <p:sldId id="268" r:id="rId17"/>
    <p:sldId id="264" r:id="rId18"/>
    <p:sldId id="265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5996260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user_m_sh_login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369020" y="1549903"/>
            <a:ext cx="338969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13623"/>
              </p:ext>
            </p:extLst>
          </p:nvPr>
        </p:nvGraphicFramePr>
        <p:xfrm>
          <a:off x="2719271" y="3555875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71097"/>
              </p:ext>
            </p:extLst>
          </p:nvPr>
        </p:nvGraphicFramePr>
        <p:xfrm>
          <a:off x="2719271" y="3977832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01"/>
              </p:ext>
            </p:extLst>
          </p:nvPr>
        </p:nvGraphicFramePr>
        <p:xfrm>
          <a:off x="2719271" y="4415831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1086"/>
              </p:ext>
            </p:extLst>
          </p:nvPr>
        </p:nvGraphicFramePr>
        <p:xfrm>
          <a:off x="2719271" y="4982166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48966"/>
              </p:ext>
            </p:extLst>
          </p:nvPr>
        </p:nvGraphicFramePr>
        <p:xfrm>
          <a:off x="2719271" y="5420166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28F90DF-7F2C-4368-9D10-CFF5D1EB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87976"/>
              </p:ext>
            </p:extLst>
          </p:nvPr>
        </p:nvGraphicFramePr>
        <p:xfrm>
          <a:off x="3534166" y="2072422"/>
          <a:ext cx="1063002" cy="80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002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로고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5BB16F-BB98-4116-A44F-AC8B9D348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93481"/>
              </p:ext>
            </p:extLst>
          </p:nvPr>
        </p:nvGraphicFramePr>
        <p:xfrm>
          <a:off x="8509686" y="1289960"/>
          <a:ext cx="3491813" cy="256089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유효한 값 입력시 자동 로그인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:a16="http://schemas.microsoft.com/office/drawing/2014/main" id="{2B6FED09-9732-4EB1-A861-5B53EF39E4F2}"/>
              </a:ext>
            </a:extLst>
          </p:cNvPr>
          <p:cNvSpPr/>
          <p:nvPr/>
        </p:nvSpPr>
        <p:spPr>
          <a:xfrm>
            <a:off x="2217670" y="355587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73;g7c553259d1_0_81">
            <a:extLst>
              <a:ext uri="{FF2B5EF4-FFF2-40B4-BE49-F238E27FC236}">
                <a16:creationId xmlns:a16="http://schemas.microsoft.com/office/drawing/2014/main" id="{4A404A17-C1CC-40DF-8535-C70275F311BA}"/>
              </a:ext>
            </a:extLst>
          </p:cNvPr>
          <p:cNvSpPr/>
          <p:nvPr/>
        </p:nvSpPr>
        <p:spPr>
          <a:xfrm>
            <a:off x="2141995" y="49834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27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29373204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756069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01430"/>
              </p:ext>
            </p:extLst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9049"/>
              </p:ext>
            </p:extLst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40FB2DB6-A515-4915-A8A9-7E51380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9640"/>
              </p:ext>
            </p:extLst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612214B3-67AB-4F9C-8335-09C141ED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2703"/>
              </p:ext>
            </p:extLst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C70A04D7-E27B-4E46-B6D4-2D6F40CC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1652"/>
              </p:ext>
            </p:extLst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70907"/>
              </p:ext>
            </p:extLst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:a16="http://schemas.microsoft.com/office/drawing/2014/main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14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52789590"/>
              </p:ext>
            </p:extLst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64727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273"/>
              </p:ext>
            </p:extLst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39733"/>
              </p:ext>
            </p:extLst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17499"/>
              </p:ext>
            </p:extLst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0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4497359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7865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C399127-1547-4622-BA81-94072609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6528"/>
              </p:ext>
            </p:extLst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:a16="http://schemas.microsoft.com/office/drawing/2014/main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64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23799352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1546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39">
            <a:extLst>
              <a:ext uri="{FF2B5EF4-FFF2-40B4-BE49-F238E27FC236}">
                <a16:creationId xmlns:a16="http://schemas.microsoft.com/office/drawing/2014/main" id="{BB256989-8214-41A6-94A8-7AA30D02BABD}"/>
              </a:ext>
            </a:extLst>
          </p:cNvPr>
          <p:cNvSpPr/>
          <p:nvPr/>
        </p:nvSpPr>
        <p:spPr>
          <a:xfrm>
            <a:off x="2843868" y="1848395"/>
            <a:ext cx="4840448" cy="4517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11" name="직사각형 39">
            <a:extLst>
              <a:ext uri="{FF2B5EF4-FFF2-40B4-BE49-F238E27FC236}">
                <a16:creationId xmlns:a16="http://schemas.microsoft.com/office/drawing/2014/main" id="{482B9B59-9922-4079-B8D0-F1A8E73630F0}"/>
              </a:ext>
            </a:extLst>
          </p:cNvPr>
          <p:cNvSpPr/>
          <p:nvPr/>
        </p:nvSpPr>
        <p:spPr>
          <a:xfrm>
            <a:off x="2843868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팔로잉</a:t>
            </a:r>
            <a:endParaRPr sz="1000" dirty="0"/>
          </a:p>
        </p:txBody>
      </p: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69AE393D-8FC4-42B1-99EE-85D7794B4DF9}"/>
              </a:ext>
            </a:extLst>
          </p:cNvPr>
          <p:cNvSpPr/>
          <p:nvPr/>
        </p:nvSpPr>
        <p:spPr>
          <a:xfrm>
            <a:off x="3740092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팔로워</a:t>
            </a:r>
            <a:endParaRPr sz="1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2F6C51-AD05-4DD8-BE29-8D66174E7223}"/>
              </a:ext>
            </a:extLst>
          </p:cNvPr>
          <p:cNvSpPr/>
          <p:nvPr/>
        </p:nvSpPr>
        <p:spPr>
          <a:xfrm>
            <a:off x="3163255" y="2142740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6C0C6E-A4D7-48A1-90C2-4AC0907637C3}"/>
              </a:ext>
            </a:extLst>
          </p:cNvPr>
          <p:cNvSpPr/>
          <p:nvPr/>
        </p:nvSpPr>
        <p:spPr>
          <a:xfrm>
            <a:off x="3163255" y="3083037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6" name="직사각형 39">
            <a:extLst>
              <a:ext uri="{FF2B5EF4-FFF2-40B4-BE49-F238E27FC236}">
                <a16:creationId xmlns:a16="http://schemas.microsoft.com/office/drawing/2014/main" id="{3318B5B7-0AAF-40A9-9CF0-00931DA960F0}"/>
              </a:ext>
            </a:extLst>
          </p:cNvPr>
          <p:cNvSpPr/>
          <p:nvPr/>
        </p:nvSpPr>
        <p:spPr>
          <a:xfrm>
            <a:off x="4170539" y="2113337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19" name="직사각형 39">
            <a:extLst>
              <a:ext uri="{FF2B5EF4-FFF2-40B4-BE49-F238E27FC236}">
                <a16:creationId xmlns:a16="http://schemas.microsoft.com/office/drawing/2014/main" id="{B4405616-E188-4F9D-882A-F5C531EEF886}"/>
              </a:ext>
            </a:extLst>
          </p:cNvPr>
          <p:cNvSpPr/>
          <p:nvPr/>
        </p:nvSpPr>
        <p:spPr>
          <a:xfrm>
            <a:off x="311302" y="1518407"/>
            <a:ext cx="2280593" cy="2793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8F8033-6802-4C81-971D-3E1DC5DED0FF}"/>
              </a:ext>
            </a:extLst>
          </p:cNvPr>
          <p:cNvSpPr/>
          <p:nvPr/>
        </p:nvSpPr>
        <p:spPr>
          <a:xfrm>
            <a:off x="749912" y="1712804"/>
            <a:ext cx="1388378" cy="1370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618B7DC-7A7F-4CEF-B75D-8E4B8DCE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58912"/>
              </p:ext>
            </p:extLst>
          </p:nvPr>
        </p:nvGraphicFramePr>
        <p:xfrm>
          <a:off x="634519" y="3379797"/>
          <a:ext cx="1669497" cy="71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99">
                  <a:extLst>
                    <a:ext uri="{9D8B030D-6E8A-4147-A177-3AD203B41FA5}">
                      <a16:colId xmlns:a16="http://schemas.microsoft.com/office/drawing/2014/main" val="465552434"/>
                    </a:ext>
                  </a:extLst>
                </a:gridCol>
                <a:gridCol w="556499">
                  <a:extLst>
                    <a:ext uri="{9D8B030D-6E8A-4147-A177-3AD203B41FA5}">
                      <a16:colId xmlns:a16="http://schemas.microsoft.com/office/drawing/2014/main" val="1845159292"/>
                    </a:ext>
                  </a:extLst>
                </a:gridCol>
                <a:gridCol w="556499">
                  <a:extLst>
                    <a:ext uri="{9D8B030D-6E8A-4147-A177-3AD203B41FA5}">
                      <a16:colId xmlns:a16="http://schemas.microsoft.com/office/drawing/2014/main" val="2998969683"/>
                    </a:ext>
                  </a:extLst>
                </a:gridCol>
              </a:tblGrid>
              <a:tr h="6983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팔로워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팔로잉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방문수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974320"/>
                  </a:ext>
                </a:extLst>
              </a:tr>
            </a:tbl>
          </a:graphicData>
        </a:graphic>
      </p:graphicFrame>
      <p:sp>
        <p:nvSpPr>
          <p:cNvPr id="23" name="직사각형 39">
            <a:extLst>
              <a:ext uri="{FF2B5EF4-FFF2-40B4-BE49-F238E27FC236}">
                <a16:creationId xmlns:a16="http://schemas.microsoft.com/office/drawing/2014/main" id="{A5DF96B7-C56E-45DE-B39F-C951B5E9BB9D}"/>
              </a:ext>
            </a:extLst>
          </p:cNvPr>
          <p:cNvSpPr/>
          <p:nvPr/>
        </p:nvSpPr>
        <p:spPr>
          <a:xfrm>
            <a:off x="6796126" y="2344430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6" name="직사각형 39">
            <a:extLst>
              <a:ext uri="{FF2B5EF4-FFF2-40B4-BE49-F238E27FC236}">
                <a16:creationId xmlns:a16="http://schemas.microsoft.com/office/drawing/2014/main" id="{F1DF59EB-1C5D-4D44-8F39-07BBE3C9C0BE}"/>
              </a:ext>
            </a:extLst>
          </p:cNvPr>
          <p:cNvSpPr/>
          <p:nvPr/>
        </p:nvSpPr>
        <p:spPr>
          <a:xfrm>
            <a:off x="4170539" y="3060979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id="{09C9BDE9-ED41-41D0-B21F-5A5B7F325798}"/>
              </a:ext>
            </a:extLst>
          </p:cNvPr>
          <p:cNvSpPr/>
          <p:nvPr/>
        </p:nvSpPr>
        <p:spPr>
          <a:xfrm>
            <a:off x="6796126" y="3292072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id="{AE926CC0-E633-44BB-9D1C-8DFB679147DE}"/>
              </a:ext>
            </a:extLst>
          </p:cNvPr>
          <p:cNvSpPr/>
          <p:nvPr/>
        </p:nvSpPr>
        <p:spPr>
          <a:xfrm>
            <a:off x="634519" y="176688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id="{17B3222A-E19F-4A24-B8EE-F58B72BD0FD6}"/>
              </a:ext>
            </a:extLst>
          </p:cNvPr>
          <p:cNvSpPr/>
          <p:nvPr/>
        </p:nvSpPr>
        <p:spPr>
          <a:xfrm>
            <a:off x="2667347" y="16343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3;g7c553259d1_0_81">
            <a:extLst>
              <a:ext uri="{FF2B5EF4-FFF2-40B4-BE49-F238E27FC236}">
                <a16:creationId xmlns:a16="http://schemas.microsoft.com/office/drawing/2014/main" id="{E4C82729-C0F7-4FE5-862E-27EB2FB39678}"/>
              </a:ext>
            </a:extLst>
          </p:cNvPr>
          <p:cNvSpPr/>
          <p:nvPr/>
        </p:nvSpPr>
        <p:spPr>
          <a:xfrm>
            <a:off x="7246374" y="2182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90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43339945"/>
              </p:ext>
            </p:extLst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4336504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3712"/>
              </p:ext>
            </p:extLst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030"/>
              </p:ext>
            </p:extLst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4839"/>
              </p:ext>
            </p:extLst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7551"/>
              </p:ext>
            </p:extLst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9923"/>
              </p:ext>
            </p:extLst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691"/>
              </p:ext>
            </p:extLst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03923"/>
              </p:ext>
            </p:extLst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9726"/>
              </p:ext>
            </p:extLst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02915"/>
              </p:ext>
            </p:extLst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2044"/>
              </p:ext>
            </p:extLst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2698"/>
              </p:ext>
            </p:extLst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7803"/>
              </p:ext>
            </p:extLst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034"/>
              </p:ext>
            </p:extLst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8178"/>
              </p:ext>
            </p:extLst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6180"/>
              </p:ext>
            </p:extLst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8DA82EE-D39A-4102-A5ED-02585A1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:a16="http://schemas.microsoft.com/office/drawing/2014/main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:a16="http://schemas.microsoft.com/office/drawing/2014/main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:a16="http://schemas.microsoft.com/office/drawing/2014/main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:a16="http://schemas.microsoft.com/office/drawing/2014/main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986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2215623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9390291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6256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846B58C4-5B0F-481A-8F9F-4B91DFB0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8823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121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911543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7530814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804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462CB2BF-7A21-4FC6-80E0-AE139F9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:a16="http://schemas.microsoft.com/office/drawing/2014/main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:a16="http://schemas.microsoft.com/office/drawing/2014/main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:a16="http://schemas.microsoft.com/office/drawing/2014/main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659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83739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2191209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2050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14615CCF-18BE-4CF4-B576-F680492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:a16="http://schemas.microsoft.com/office/drawing/2014/main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0717"/>
              </p:ext>
            </p:extLst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684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:a16="http://schemas.microsoft.com/office/drawing/2014/main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1225776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1956323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74256"/>
              </p:ext>
            </p:extLst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0307"/>
              </p:ext>
            </p:extLst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0013"/>
              </p:ext>
            </p:extLst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69A7213-2ABC-427E-911C-53CE6AF7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2741"/>
              </p:ext>
            </p:extLst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11109"/>
              </p:ext>
            </p:extLst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5804"/>
              </p:ext>
            </p:extLst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0276"/>
              </p:ext>
            </p:extLst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659F9661-A9AD-4E09-BA4A-59A03295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624"/>
              </p:ext>
            </p:extLst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6852"/>
              </p:ext>
            </p:extLst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5561"/>
              </p:ext>
            </p:extLst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223"/>
              </p:ext>
            </p:extLst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69109914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75740495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9C1D8195-390B-4697-9AAF-669837E3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7832"/>
              </p:ext>
            </p:extLst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B59C8F3-7A45-40E7-9F6F-A280B375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0285"/>
              </p:ext>
            </p:extLst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7E60B41-DD47-4A4B-82FF-F0B7AEF7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40"/>
              </p:ext>
            </p:extLst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6AF92742-DDED-40F3-A4EB-D1B670C8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193"/>
              </p:ext>
            </p:extLst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BEFC6DE6-3EF0-4516-BFBF-3A0628617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8195"/>
              </p:ext>
            </p:extLst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30D426F-2EC1-4D98-8045-54797642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5417"/>
              </p:ext>
            </p:extLst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129074EE-ABF1-4EF6-A03C-DAADB1BF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3805"/>
              </p:ext>
            </p:extLst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74C9B8DE-F2F0-43E6-9660-23534455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00035"/>
              </p:ext>
            </p:extLst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FA4C0D83-012D-4878-9F4C-AD00B90A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4124"/>
              </p:ext>
            </p:extLst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0C0F0D59-1BA2-444D-BAFD-F57A6674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5120"/>
              </p:ext>
            </p:extLst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1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732121446"/>
              </p:ext>
            </p:extLst>
          </p:nvPr>
        </p:nvGraphicFramePr>
        <p:xfrm>
          <a:off x="8509686" y="1289960"/>
          <a:ext cx="3491813" cy="4401997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유효한 값 입력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유효한 값 입력시 자동으로 다음 페이지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 영문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숫자 혼용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영문 숫자 혼용하여 </a:t>
                      </a:r>
                      <a:r>
                        <a:rPr lang="en-US" altLang="ko-KR" sz="1200" dirty="0"/>
                        <a:t>8~16</a:t>
                      </a:r>
                      <a:r>
                        <a:rPr lang="ko-KR" altLang="en-US" sz="1200" dirty="0"/>
                        <a:t>글자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_</a:t>
                      </a:r>
                      <a:r>
                        <a:rPr lang="ko-KR" altLang="en-US" sz="1200" dirty="0"/>
                        <a:t>를 제외한 특수문자 불가능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비밀번호 영문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 혼용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특수문자가 최소 하나 이상 들어가야함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8~16</a:t>
                      </a:r>
                      <a:r>
                        <a:rPr lang="ko-KR" altLang="en-US" sz="1200" dirty="0"/>
                        <a:t>글자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아이디 영문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숫자 혼용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불일치시 오류 메시지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2199774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7593"/>
              </p:ext>
            </p:extLst>
          </p:nvPr>
        </p:nvGraphicFramePr>
        <p:xfrm>
          <a:off x="2393790" y="2710644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34610"/>
              </p:ext>
            </p:extLst>
          </p:nvPr>
        </p:nvGraphicFramePr>
        <p:xfrm>
          <a:off x="2393790" y="224456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23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사용할 아이디를 입력해주세요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6919"/>
              </p:ext>
            </p:extLst>
          </p:nvPr>
        </p:nvGraphicFramePr>
        <p:xfrm>
          <a:off x="2393790" y="317671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6D4513-EB77-4783-8685-C7128FA5CBAD}"/>
              </a:ext>
            </a:extLst>
          </p:cNvPr>
          <p:cNvSpPr/>
          <p:nvPr/>
        </p:nvSpPr>
        <p:spPr>
          <a:xfrm>
            <a:off x="4252020" y="2254152"/>
            <a:ext cx="10900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800" dirty="0">
                <a:solidFill>
                  <a:srgbClr val="FF0000"/>
                </a:solidFill>
              </a:rPr>
              <a:t>영문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숫자 혼용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E460B-DBC5-4E28-AEEA-C5730B7C3634}"/>
              </a:ext>
            </a:extLst>
          </p:cNvPr>
          <p:cNvSpPr/>
          <p:nvPr/>
        </p:nvSpPr>
        <p:spPr>
          <a:xfrm>
            <a:off x="3668813" y="2689784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*8~16</a:t>
            </a:r>
            <a:r>
              <a:rPr lang="ko-KR" altLang="en-US" sz="800" dirty="0">
                <a:solidFill>
                  <a:srgbClr val="FF0000"/>
                </a:solidFill>
              </a:rPr>
              <a:t>자의 영문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숫자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특수문자</a:t>
            </a:r>
            <a:endParaRPr lang="ko-KR" altLang="en-US" sz="800" dirty="0"/>
          </a:p>
        </p:txBody>
      </p:sp>
      <p:sp>
        <p:nvSpPr>
          <p:cNvPr id="17" name="Google Shape;173;g7c553259d1_0_81">
            <a:extLst>
              <a:ext uri="{FF2B5EF4-FFF2-40B4-BE49-F238E27FC236}">
                <a16:creationId xmlns:a16="http://schemas.microsoft.com/office/drawing/2014/main" id="{90D7547B-5C18-4EB2-97BA-C9CA8C78FA2B}"/>
              </a:ext>
            </a:extLst>
          </p:cNvPr>
          <p:cNvSpPr/>
          <p:nvPr/>
        </p:nvSpPr>
        <p:spPr>
          <a:xfrm>
            <a:off x="1955887" y="13876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id="{6CF61538-1A7D-4949-BDA5-D6DBFB076E6C}"/>
              </a:ext>
            </a:extLst>
          </p:cNvPr>
          <p:cNvSpPr/>
          <p:nvPr/>
        </p:nvSpPr>
        <p:spPr>
          <a:xfrm>
            <a:off x="5342077" y="21701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88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48149944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특수문자 입력 불가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띄어쓰기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영문 허용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닉네임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특수문자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띄어쓰기 입력 불가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영문 허용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4~10</a:t>
                      </a:r>
                      <a:r>
                        <a:rPr lang="ko-KR" altLang="en-US" sz="1200" dirty="0"/>
                        <a:t>글자 이내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7757539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21794"/>
              </p:ext>
            </p:extLst>
          </p:nvPr>
        </p:nvGraphicFramePr>
        <p:xfrm>
          <a:off x="2358620" y="2251024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이름을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21990"/>
              </p:ext>
            </p:extLst>
          </p:nvPr>
        </p:nvGraphicFramePr>
        <p:xfrm>
          <a:off x="2358620" y="271709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사용할 닉네임을 입력해주세요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id="{838F5179-C735-4980-A2C0-E7F03D8F74C9}"/>
              </a:ext>
            </a:extLst>
          </p:cNvPr>
          <p:cNvSpPr/>
          <p:nvPr/>
        </p:nvSpPr>
        <p:spPr>
          <a:xfrm>
            <a:off x="1953226" y="22106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73;g7c553259d1_0_81">
            <a:extLst>
              <a:ext uri="{FF2B5EF4-FFF2-40B4-BE49-F238E27FC236}">
                <a16:creationId xmlns:a16="http://schemas.microsoft.com/office/drawing/2014/main" id="{A83F7F5B-63B8-4F3E-8C02-43B0A5CCFE60}"/>
              </a:ext>
            </a:extLst>
          </p:cNvPr>
          <p:cNvSpPr/>
          <p:nvPr/>
        </p:nvSpPr>
        <p:spPr>
          <a:xfrm>
            <a:off x="1953226" y="27144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46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4940727"/>
              </p:ext>
            </p:extLst>
          </p:nvPr>
        </p:nvGraphicFramePr>
        <p:xfrm>
          <a:off x="8509686" y="1289960"/>
          <a:ext cx="3491813" cy="345400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휴대폰번호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숫자만 허용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인증번호 발송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인증번호 발송 버튼 클릭시 인증번호 우측에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분 카운트 다운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인증번호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유효한 인증 번호 입력시 자동으로 다음 페이지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83318674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3456"/>
              </p:ext>
            </p:extLst>
          </p:nvPr>
        </p:nvGraphicFramePr>
        <p:xfrm>
          <a:off x="2358620" y="2261355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0803"/>
              </p:ext>
            </p:extLst>
          </p:nvPr>
        </p:nvGraphicFramePr>
        <p:xfrm>
          <a:off x="2358619" y="3340197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sp>
        <p:nvSpPr>
          <p:cNvPr id="13" name="Google Shape;173;g7c553259d1_0_81">
            <a:extLst>
              <a:ext uri="{FF2B5EF4-FFF2-40B4-BE49-F238E27FC236}">
                <a16:creationId xmlns:a16="http://schemas.microsoft.com/office/drawing/2014/main" id="{EB5A3A4C-B20B-496C-BD9D-CB6B0FEA1AEC}"/>
              </a:ext>
            </a:extLst>
          </p:cNvPr>
          <p:cNvSpPr/>
          <p:nvPr/>
        </p:nvSpPr>
        <p:spPr>
          <a:xfrm>
            <a:off x="1901879" y="22190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73;g7c553259d1_0_81">
            <a:extLst>
              <a:ext uri="{FF2B5EF4-FFF2-40B4-BE49-F238E27FC236}">
                <a16:creationId xmlns:a16="http://schemas.microsoft.com/office/drawing/2014/main" id="{C5AD0871-372A-4423-A47E-FE4809640366}"/>
              </a:ext>
            </a:extLst>
          </p:cNvPr>
          <p:cNvSpPr/>
          <p:nvPr/>
        </p:nvSpPr>
        <p:spPr>
          <a:xfrm>
            <a:off x="1901879" y="28359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0A2B4D2-F33D-4D4E-B1F4-9E9478CDD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72879"/>
              </p:ext>
            </p:extLst>
          </p:nvPr>
        </p:nvGraphicFramePr>
        <p:xfrm>
          <a:off x="2358619" y="2866172"/>
          <a:ext cx="2585465" cy="2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6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인증번호 발송</a:t>
                      </a:r>
                    </a:p>
                  </a:txBody>
                  <a:tcPr marL="68700" marR="68700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id="{39137F21-0C1B-42E6-802E-900C3906A37C}"/>
              </a:ext>
            </a:extLst>
          </p:cNvPr>
          <p:cNvSpPr/>
          <p:nvPr/>
        </p:nvSpPr>
        <p:spPr>
          <a:xfrm>
            <a:off x="1901879" y="329362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9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92825100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주소 검색 결과값이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주소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유효한 이메일 주소 입력시 다음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4299047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4136"/>
              </p:ext>
            </p:extLst>
          </p:nvPr>
        </p:nvGraphicFramePr>
        <p:xfrm>
          <a:off x="2358620" y="2268773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35996"/>
              </p:ext>
            </p:extLst>
          </p:nvPr>
        </p:nvGraphicFramePr>
        <p:xfrm>
          <a:off x="2338710" y="3210231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E344536-8703-4CF7-A6D5-03A792CF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5901"/>
              </p:ext>
            </p:extLst>
          </p:nvPr>
        </p:nvGraphicFramePr>
        <p:xfrm>
          <a:off x="2379581" y="2755375"/>
          <a:ext cx="2585465" cy="2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6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 marL="68700" marR="68700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3" name="Google Shape;173;g7c553259d1_0_81">
            <a:extLst>
              <a:ext uri="{FF2B5EF4-FFF2-40B4-BE49-F238E27FC236}">
                <a16:creationId xmlns:a16="http://schemas.microsoft.com/office/drawing/2014/main" id="{C03F6E60-C48C-4138-92CD-0AD5BA16547D}"/>
              </a:ext>
            </a:extLst>
          </p:cNvPr>
          <p:cNvSpPr/>
          <p:nvPr/>
        </p:nvSpPr>
        <p:spPr>
          <a:xfrm>
            <a:off x="1953226" y="22283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73;g7c553259d1_0_81">
            <a:extLst>
              <a:ext uri="{FF2B5EF4-FFF2-40B4-BE49-F238E27FC236}">
                <a16:creationId xmlns:a16="http://schemas.microsoft.com/office/drawing/2014/main" id="{52C5AFF9-DD49-4748-9F92-9157FCDBDB29}"/>
              </a:ext>
            </a:extLst>
          </p:cNvPr>
          <p:cNvSpPr/>
          <p:nvPr/>
        </p:nvSpPr>
        <p:spPr>
          <a:xfrm>
            <a:off x="1936008" y="3207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66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1838773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해당 이메일 플랫폼으로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02011290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58620" y="2892461"/>
            <a:ext cx="2768128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/>
              <a:t>이메일 인증 메일이 발송 되었습니다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28571E1-6443-4FC7-8A9B-C6EA1927D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72605"/>
              </p:ext>
            </p:extLst>
          </p:nvPr>
        </p:nvGraphicFramePr>
        <p:xfrm>
          <a:off x="2410476" y="3521797"/>
          <a:ext cx="251667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67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메일 확인 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id="{2F919259-1870-4FBF-A810-97B31F123036}"/>
              </a:ext>
            </a:extLst>
          </p:cNvPr>
          <p:cNvSpPr/>
          <p:nvPr/>
        </p:nvSpPr>
        <p:spPr>
          <a:xfrm>
            <a:off x="1934782" y="354441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691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4206684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55646475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2985"/>
              </p:ext>
            </p:extLst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7441"/>
              </p:ext>
            </p:extLst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6608"/>
              </p:ext>
            </p:extLst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972"/>
              </p:ext>
            </p:extLst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6242"/>
              </p:ext>
            </p:extLst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5ED9EDB-CF0A-4E59-BA0D-1BE8CBB4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5089"/>
              </p:ext>
            </p:extLst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:a16="http://schemas.microsoft.com/office/drawing/2014/main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:a16="http://schemas.microsoft.com/office/drawing/2014/main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:a16="http://schemas.microsoft.com/office/drawing/2014/main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05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1425</Words>
  <Application>Microsoft Office PowerPoint</Application>
  <PresentationFormat>Widescreen</PresentationFormat>
  <Paragraphs>675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맑은 고딕</vt:lpstr>
      <vt:lpstr>맑은 고딕</vt:lpstr>
      <vt:lpstr>Arial</vt:lpstr>
      <vt:lpstr>Office 테마</vt:lpstr>
      <vt:lpstr>화면 설계서!!!!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Yu Seohee</cp:lastModifiedBy>
  <cp:revision>81</cp:revision>
  <dcterms:created xsi:type="dcterms:W3CDTF">2020-01-16T07:12:04Z</dcterms:created>
  <dcterms:modified xsi:type="dcterms:W3CDTF">2020-03-03T12:58:33Z</dcterms:modified>
</cp:coreProperties>
</file>