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pPr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기능 정리</a:t>
            </a:r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986A1-0237-4765-8B3A-01D3FEB0EFA1}"/>
              </a:ext>
            </a:extLst>
          </p:cNvPr>
          <p:cNvSpPr txBox="1"/>
          <p:nvPr/>
        </p:nvSpPr>
        <p:spPr>
          <a:xfrm>
            <a:off x="838200" y="160020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대여자</a:t>
            </a:r>
            <a:r>
              <a:rPr lang="en-US" altLang="ko-KR" dirty="0"/>
              <a:t>(</a:t>
            </a:r>
            <a:r>
              <a:rPr lang="ko-KR" altLang="en-US" dirty="0"/>
              <a:t>대여 해주는 사람</a:t>
            </a:r>
            <a:r>
              <a:rPr lang="en-US" altLang="ko-KR" dirty="0"/>
              <a:t>): </a:t>
            </a:r>
            <a:r>
              <a:rPr lang="ko-KR" altLang="en-US" dirty="0"/>
              <a:t>상품 등록</a:t>
            </a:r>
            <a:r>
              <a:rPr lang="en-US" altLang="ko-KR" dirty="0"/>
              <a:t>, </a:t>
            </a:r>
            <a:r>
              <a:rPr lang="ko-KR" altLang="en-US" dirty="0"/>
              <a:t>옵션 등록</a:t>
            </a:r>
            <a:r>
              <a:rPr lang="en-US" altLang="ko-KR" dirty="0"/>
              <a:t>(12h, 24h </a:t>
            </a:r>
            <a:r>
              <a:rPr lang="ko-KR" altLang="en-US" dirty="0"/>
              <a:t>단위로</a:t>
            </a:r>
            <a:r>
              <a:rPr lang="en-US" altLang="ko-KR" dirty="0"/>
              <a:t>, ~7</a:t>
            </a:r>
            <a:r>
              <a:rPr lang="ko-KR" altLang="en-US" dirty="0"/>
              <a:t>일까지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상품 등록 시 상품의 상태 사진을 자세히 올려야 함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상품상태는</a:t>
            </a:r>
            <a:r>
              <a:rPr lang="en-US" altLang="ko-KR" dirty="0"/>
              <a:t> [</a:t>
            </a:r>
            <a:r>
              <a:rPr lang="ko-KR" altLang="en-US" dirty="0"/>
              <a:t>대여가능</a:t>
            </a:r>
            <a:r>
              <a:rPr lang="en-US" altLang="ko-KR" dirty="0"/>
              <a:t>, </a:t>
            </a:r>
            <a:r>
              <a:rPr lang="ko-KR" altLang="en-US" dirty="0"/>
              <a:t>결제 중</a:t>
            </a:r>
            <a:r>
              <a:rPr lang="en-US" altLang="ko-KR" dirty="0"/>
              <a:t>, </a:t>
            </a:r>
            <a:r>
              <a:rPr lang="ko-KR" altLang="en-US" dirty="0"/>
              <a:t>배송 중</a:t>
            </a:r>
            <a:r>
              <a:rPr lang="en-US" altLang="ko-KR" dirty="0"/>
              <a:t>, </a:t>
            </a:r>
            <a:r>
              <a:rPr lang="ko-KR" altLang="en-US" dirty="0"/>
              <a:t>대여 중</a:t>
            </a:r>
            <a:r>
              <a:rPr lang="en-US" altLang="ko-KR" dirty="0"/>
              <a:t>]</a:t>
            </a:r>
            <a:r>
              <a:rPr lang="ko-KR" altLang="en-US" dirty="0"/>
              <a:t>으로 총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상품 대여가 결제됐다면</a:t>
            </a:r>
            <a:r>
              <a:rPr lang="en-US" altLang="ko-KR" dirty="0"/>
              <a:t>, </a:t>
            </a:r>
            <a:r>
              <a:rPr lang="ko-KR" altLang="en-US" dirty="0"/>
              <a:t>상품의 상태가 결제 중으로 바뀜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대여자는 결제된 내용을 확인하고 상품을 배송 후 발송 버튼을 누름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상품의 상태가 배송 중으로 바뀜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사용자가 반납한 상품이 도착하고 대여자는 상품을 확인한 후</a:t>
            </a:r>
            <a:r>
              <a:rPr lang="en-US" altLang="ko-KR" dirty="0"/>
              <a:t>, </a:t>
            </a:r>
            <a:r>
              <a:rPr lang="ko-KR" altLang="en-US" dirty="0"/>
              <a:t>문제가 </a:t>
            </a:r>
            <a:r>
              <a:rPr lang="ko-KR" altLang="en-US" dirty="0" err="1"/>
              <a:t>없</a:t>
            </a:r>
            <a:r>
              <a:rPr lang="en-US" altLang="ko-KR" dirty="0"/>
              <a:t>			</a:t>
            </a:r>
            <a:r>
              <a:rPr lang="ko-KR" altLang="en-US" dirty="0"/>
              <a:t>는 경우 반납확인 버튼을 누름</a:t>
            </a:r>
            <a:r>
              <a:rPr lang="en-US" altLang="ko-KR" dirty="0"/>
              <a:t>, </a:t>
            </a:r>
            <a:r>
              <a:rPr lang="ko-KR" altLang="en-US" dirty="0"/>
              <a:t>보증금이 사용자에게 되돌아감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ko-KR" altLang="en-US" dirty="0"/>
              <a:t>상품 대여</a:t>
            </a:r>
            <a:r>
              <a:rPr lang="en-US" altLang="ko-KR" dirty="0"/>
              <a:t>(</a:t>
            </a:r>
            <a:r>
              <a:rPr lang="ko-KR" altLang="en-US" dirty="0"/>
              <a:t>보증금</a:t>
            </a:r>
            <a:r>
              <a:rPr lang="en-US" altLang="ko-KR" dirty="0"/>
              <a:t>+</a:t>
            </a:r>
            <a:r>
              <a:rPr lang="ko-KR" altLang="en-US" dirty="0"/>
              <a:t>사용금액을 결제한 후 상품 배송 받음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배송이 완료되면 사용자는 상품의 상태를 확인</a:t>
            </a:r>
            <a:r>
              <a:rPr lang="en-US" altLang="ko-KR" dirty="0"/>
              <a:t>, </a:t>
            </a:r>
            <a:r>
              <a:rPr lang="ko-KR" altLang="en-US" dirty="0"/>
              <a:t>상품의 상태가 대여중으로 변경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사용완료 후 반납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3E266-E0F6-4A86-840A-6BD0D6ED1771}"/>
              </a:ext>
            </a:extLst>
          </p:cNvPr>
          <p:cNvSpPr txBox="1"/>
          <p:nvPr/>
        </p:nvSpPr>
        <p:spPr>
          <a:xfrm>
            <a:off x="838200" y="16002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관리</a:t>
            </a:r>
            <a:r>
              <a:rPr lang="en-US" altLang="ko-KR" dirty="0"/>
              <a:t>, FAQ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상품 카테고리 관리</a:t>
            </a:r>
            <a:r>
              <a:rPr lang="en-US" altLang="ko-KR" dirty="0"/>
              <a:t>, </a:t>
            </a:r>
            <a:r>
              <a:rPr lang="ko-KR" altLang="en-US" dirty="0"/>
              <a:t>회원정보 관리</a:t>
            </a:r>
            <a:r>
              <a:rPr lang="en-US" altLang="ko-KR" dirty="0"/>
              <a:t>, Q&amp;A </a:t>
            </a:r>
            <a:r>
              <a:rPr lang="ko-KR" altLang="en-US" dirty="0"/>
              <a:t>답변</a:t>
            </a:r>
            <a:r>
              <a:rPr lang="en-US" altLang="ko-KR" dirty="0"/>
              <a:t>,</a:t>
            </a:r>
          </a:p>
          <a:p>
            <a:r>
              <a:rPr lang="ko-KR" altLang="en-US"/>
              <a:t>상품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아무거나 넣고 싶은 기능</a:t>
            </a:r>
            <a:r>
              <a:rPr lang="en-US" altLang="ko-KR" dirty="0"/>
              <a:t>???</a:t>
            </a:r>
            <a:br>
              <a:rPr lang="en-US" altLang="ko-KR" dirty="0"/>
            </a:br>
            <a:r>
              <a:rPr lang="ko-KR" altLang="en-US" dirty="0" err="1"/>
              <a:t>기브미</a:t>
            </a:r>
            <a:r>
              <a:rPr lang="ko-KR" altLang="en-US" dirty="0"/>
              <a:t>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191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이형준</cp:lastModifiedBy>
  <cp:revision>30</cp:revision>
  <dcterms:created xsi:type="dcterms:W3CDTF">2020-01-31T08:29:48Z</dcterms:created>
  <dcterms:modified xsi:type="dcterms:W3CDTF">2020-02-29T02:59:19Z</dcterms:modified>
</cp:coreProperties>
</file>