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0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6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93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12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36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66712"/>
            <a:ext cx="8267700" cy="61245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5290" y="1483567"/>
            <a:ext cx="4316869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7" y="771757"/>
            <a:ext cx="64389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7" y="1483567"/>
            <a:ext cx="3095625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558" y="333607"/>
            <a:ext cx="761047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55" y="828907"/>
            <a:ext cx="1600200" cy="5238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752159" y="1483567"/>
            <a:ext cx="2597114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73;g7c553259d1_0_81"/>
          <p:cNvSpPr/>
          <p:nvPr/>
        </p:nvSpPr>
        <p:spPr>
          <a:xfrm>
            <a:off x="3114758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2628889"/>
            <a:ext cx="9296400" cy="723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77" y="3488336"/>
            <a:ext cx="3933825" cy="904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397" y="4528758"/>
            <a:ext cx="7459629" cy="838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395" y="5476685"/>
            <a:ext cx="3933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5242137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2" y="694089"/>
            <a:ext cx="9810750" cy="90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1" y="1818189"/>
            <a:ext cx="4257675" cy="704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556" y="1554503"/>
            <a:ext cx="6803766" cy="9685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650" y="2480239"/>
            <a:ext cx="4257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7341524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3" y="999039"/>
            <a:ext cx="9782175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3" y="1902292"/>
            <a:ext cx="419100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4" y="2107708"/>
            <a:ext cx="6021355" cy="850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2" y="3143833"/>
            <a:ext cx="4191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" y="241986"/>
            <a:ext cx="7867650" cy="632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18" y="461448"/>
            <a:ext cx="7239000" cy="942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18" y="1529019"/>
            <a:ext cx="68580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06" y="1561068"/>
            <a:ext cx="9725025" cy="441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331" y="3625678"/>
            <a:ext cx="74295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595" y="853903"/>
            <a:ext cx="8982075" cy="5543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29" y="2158440"/>
            <a:ext cx="5019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8" y="67833"/>
            <a:ext cx="8012663" cy="6011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57" y="244432"/>
            <a:ext cx="797242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57" y="1144930"/>
            <a:ext cx="80772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238" y="2007328"/>
            <a:ext cx="929640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257" y="2740303"/>
            <a:ext cx="7943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4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18" y="421674"/>
            <a:ext cx="7648575" cy="598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6" y="1793279"/>
            <a:ext cx="7534275" cy="438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3" y="304413"/>
            <a:ext cx="88582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3" y="1141262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02" y="579094"/>
            <a:ext cx="8572500" cy="54197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46422" y="1334530"/>
            <a:ext cx="2306594" cy="453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19" y="1292311"/>
            <a:ext cx="761047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16" y="1787611"/>
            <a:ext cx="1600200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3432693"/>
            <a:ext cx="86391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419" y="4117335"/>
            <a:ext cx="8905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249</Words>
  <Application>Microsoft Office PowerPoint</Application>
  <PresentationFormat>와이드스크린</PresentationFormat>
  <Paragraphs>103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68</cp:revision>
  <dcterms:created xsi:type="dcterms:W3CDTF">2020-01-16T07:12:04Z</dcterms:created>
  <dcterms:modified xsi:type="dcterms:W3CDTF">2020-03-12T09:10:05Z</dcterms:modified>
</cp:coreProperties>
</file>