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97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987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6313130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및 이용가이드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 형식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9645770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네비게이션 메뉴에서 </a:t>
                      </a:r>
                      <a:r>
                        <a:rPr lang="en-US" altLang="ko-KR" sz="1300" b="0" u="none" strike="noStrike" cap="none" dirty="0"/>
                        <a:t>FAQ</a:t>
                      </a:r>
                      <a:r>
                        <a:rPr lang="ko-KR" altLang="en-US" sz="1300" b="0" u="none" strike="noStrike" cap="none" dirty="0"/>
                        <a:t>및 이용가이드를 선택하면 메뉴가 빨강으로 변경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리스트형식으로 직관성을 높이는 이미지와 자주 묻는 질문을 나열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8C0C214-EC0F-4351-B7B8-F1EC17911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4" y="1163934"/>
            <a:ext cx="8623290" cy="5421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B943DCE-D8B1-4F0D-937C-8F653CC8C271}"/>
              </a:ext>
            </a:extLst>
          </p:cNvPr>
          <p:cNvSpPr/>
          <p:nvPr/>
        </p:nvSpPr>
        <p:spPr>
          <a:xfrm>
            <a:off x="632298" y="1478604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777988-3910-47BC-9C3D-87BF51475D47}"/>
              </a:ext>
            </a:extLst>
          </p:cNvPr>
          <p:cNvSpPr/>
          <p:nvPr/>
        </p:nvSpPr>
        <p:spPr>
          <a:xfrm>
            <a:off x="622570" y="4795737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/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및 이용가이드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 형식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45460416"/>
              </p:ext>
            </p:extLst>
          </p:nvPr>
        </p:nvGraphicFramePr>
        <p:xfrm>
          <a:off x="8843382" y="836712"/>
          <a:ext cx="2952330" cy="6480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en-US" altLang="ko-KR" sz="1300" b="0" u="none" strike="noStrike" cap="none" dirty="0"/>
                        <a:t>FAQ </a:t>
                      </a:r>
                      <a:r>
                        <a:rPr lang="ko-KR" altLang="en-US" sz="1300" b="0" u="none" strike="noStrike" cap="none"/>
                        <a:t>리스트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5734FE2-228B-4622-A54F-E5372719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88" y="1478604"/>
            <a:ext cx="8164052" cy="4359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9FAC5A-0B29-48B3-BA5A-5B269A6BD7C5}"/>
              </a:ext>
            </a:extLst>
          </p:cNvPr>
          <p:cNvSpPr/>
          <p:nvPr/>
        </p:nvSpPr>
        <p:spPr>
          <a:xfrm>
            <a:off x="396288" y="1478604"/>
            <a:ext cx="301557" cy="291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5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59110794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21937053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네비게이션바</a:t>
                      </a:r>
                      <a:r>
                        <a:rPr lang="ko-KR" altLang="en-US" sz="1300" b="0" u="none" strike="noStrike" cap="none" dirty="0"/>
                        <a:t> 형식으로 공지사항</a:t>
                      </a:r>
                      <a:r>
                        <a:rPr lang="en-US" altLang="ko-KR" sz="1300" b="0" u="none" strike="noStrike" cap="none" dirty="0"/>
                        <a:t>, FAQ</a:t>
                      </a:r>
                      <a:r>
                        <a:rPr lang="ko-KR" altLang="en-US" sz="1300" b="0" u="none" strike="noStrike" cap="none" dirty="0" err="1"/>
                        <a:t>및이용가이드</a:t>
                      </a:r>
                      <a:r>
                        <a:rPr lang="en-US" altLang="ko-KR" sz="1300" b="0" u="none" strike="noStrike" cap="none" dirty="0"/>
                        <a:t>, Q&amp;A </a:t>
                      </a:r>
                      <a:r>
                        <a:rPr lang="ko-KR" altLang="en-US" sz="1300" b="0" u="none" strike="noStrike" cap="none" dirty="0"/>
                        <a:t>메뉴로 이동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리스트형식으로 직관성을 높이는 이미지와 자주 묻는 질문을 나열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9605B-91E5-4F5A-9D81-B635916AF51D}"/>
              </a:ext>
            </a:extLst>
          </p:cNvPr>
          <p:cNvSpPr/>
          <p:nvPr/>
        </p:nvSpPr>
        <p:spPr>
          <a:xfrm>
            <a:off x="1509195" y="181346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21CDDF-8313-47A0-A7BF-E504F47BE1A8}"/>
              </a:ext>
            </a:extLst>
          </p:cNvPr>
          <p:cNvSpPr/>
          <p:nvPr/>
        </p:nvSpPr>
        <p:spPr>
          <a:xfrm>
            <a:off x="1534922" y="237533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83DFAB-FA52-4117-A25D-87E61E2C8F04}"/>
              </a:ext>
            </a:extLst>
          </p:cNvPr>
          <p:cNvSpPr/>
          <p:nvPr/>
        </p:nvSpPr>
        <p:spPr>
          <a:xfrm>
            <a:off x="1848255" y="1344682"/>
            <a:ext cx="3424136" cy="5095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5DCEE-ACA1-442E-8E42-F2564E380827}"/>
              </a:ext>
            </a:extLst>
          </p:cNvPr>
          <p:cNvSpPr txBox="1"/>
          <p:nvPr/>
        </p:nvSpPr>
        <p:spPr>
          <a:xfrm>
            <a:off x="2548646" y="1415991"/>
            <a:ext cx="33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FAQ</a:t>
            </a:r>
            <a:r>
              <a:rPr lang="ko-KR" altLang="en-US" dirty="0" err="1"/>
              <a:t>및이용가이드</a:t>
            </a:r>
            <a:r>
              <a:rPr lang="ko-KR" altLang="en-US" dirty="0"/>
              <a:t>     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8DA48-533F-467B-89FD-01650E130364}"/>
              </a:ext>
            </a:extLst>
          </p:cNvPr>
          <p:cNvSpPr txBox="1"/>
          <p:nvPr/>
        </p:nvSpPr>
        <p:spPr>
          <a:xfrm>
            <a:off x="1896893" y="1943739"/>
            <a:ext cx="3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공지사항   </a:t>
            </a:r>
            <a:r>
              <a:rPr lang="en-US" altLang="ko-KR" sz="1200" dirty="0">
                <a:solidFill>
                  <a:srgbClr val="FF0000"/>
                </a:solidFill>
              </a:rPr>
              <a:t>FAQ</a:t>
            </a:r>
            <a:r>
              <a:rPr lang="ko-KR" altLang="en-US" sz="1200" dirty="0" err="1">
                <a:solidFill>
                  <a:srgbClr val="FF0000"/>
                </a:solidFill>
              </a:rPr>
              <a:t>및이용가이드</a:t>
            </a:r>
            <a:r>
              <a:rPr lang="ko-KR" altLang="en-US" sz="1200" dirty="0">
                <a:solidFill>
                  <a:srgbClr val="FF0000"/>
                </a:solidFill>
              </a:rPr>
              <a:t>    </a:t>
            </a:r>
            <a:r>
              <a:rPr lang="en-US" altLang="ko-KR" sz="1200" dirty="0"/>
              <a:t>Q&amp;A(1:1</a:t>
            </a:r>
            <a:r>
              <a:rPr lang="ko-KR" altLang="en-US" sz="1200" dirty="0"/>
              <a:t>문의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88A9E0-ED7F-468D-ABB0-16DAD77B0CC6}"/>
              </a:ext>
            </a:extLst>
          </p:cNvPr>
          <p:cNvCxnSpPr/>
          <p:nvPr/>
        </p:nvCxnSpPr>
        <p:spPr>
          <a:xfrm>
            <a:off x="1945533" y="2354092"/>
            <a:ext cx="3180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9F60404-9A2E-404A-89C4-1A17238A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93" y="2383309"/>
            <a:ext cx="3345478" cy="40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0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101</Words>
  <Application>Microsoft Office PowerPoint</Application>
  <PresentationFormat>와이드스크린</PresentationFormat>
  <Paragraphs>44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이형준</cp:lastModifiedBy>
  <cp:revision>10</cp:revision>
  <dcterms:created xsi:type="dcterms:W3CDTF">2020-03-03T05:34:26Z</dcterms:created>
  <dcterms:modified xsi:type="dcterms:W3CDTF">2020-03-03T08:48:41Z</dcterms:modified>
</cp:coreProperties>
</file>