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286D-51BC-4F2B-9090-F089F4B5F19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B363D-4034-4B89-A4D1-7B602794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9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510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55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283B-380B-49BB-8CBA-727E07A90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68065-24F9-4816-8094-150CA095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937AA-C941-4403-9D96-030B70B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0EB59-4866-43FC-9640-938CAF9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D6A6-1C39-4C8F-8837-FE9236A4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7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76C9-0FA6-4117-AF03-4659441A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002D9F-66EE-4211-AD49-4A4C22E4E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407F2-5532-4228-A6B7-99259EF6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6B8BA-DF25-4CBF-920F-1C794548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760AF-07A9-498D-9EE4-2A36846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475A2-A72C-4274-AE58-F1594C7A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1D25A-FD43-4185-BF46-46B15689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8B69C-29D8-448A-8256-8BEE8169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95809-AE2D-4FC9-86EE-B5CBEFF1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4D3EE-8F97-4BF3-80B9-EFC56EF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1A4DE-E94D-4F14-913C-B0D0E141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83B93-41F3-46B8-93B3-6292A299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F519A-853F-485F-9481-BBFEDED5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31681-11DF-47DC-9236-AF37F47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D3F09-D2D6-496B-B1CE-17EF1311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9DC5E-D20E-409F-976F-CB490423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EA94C-1982-4FEA-90CA-7D265A3D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732BC-C3A9-4F08-ACBE-6DE8C6D5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43A5D-DC8F-4851-A553-9087B904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97B4-63A6-45FE-BB08-17173A8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3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8A1A5-56FB-43A3-95F8-AF717C18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81312-2189-4CC1-ADA8-B84434FB2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5F910-3FFF-4A08-86FF-8AA2B6559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B222A-6B27-4855-B68A-AAB99D8C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C715D-7608-44E6-B893-EA0E9179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40E2C-98D4-4B39-806D-76E7A0DE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1595B-1F9E-41E4-8267-3B642CB4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FEB27-EBCF-4EC8-8A85-238B1D86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FCD21-2FA5-4257-87BA-A6954E21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C1C3B-516A-4A12-8E7D-51B2C054B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8EEFC-1620-4E1F-BFC3-AE2B48437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79610-6155-45A2-AB39-93CA56E9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403060-DC70-4526-9AF5-C4165DA8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B59B8-2C2C-4F24-97ED-FFB8CDB8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8731-CA3A-4D32-8FC3-ABD32043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E4A500-9137-4DBF-BE03-96BF54B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99174-2012-4570-903E-9AF5721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8AE0A-1D7D-475F-8AA2-E606D920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1157D-EDE6-4284-A85B-8CA8FE50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18AC5-8814-494A-A3DA-BC3AA12E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BF99B-98C0-4DF3-AC10-64124B72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A03A1-B6C3-494E-93F6-99D366B8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E0052-27E1-43A1-B98D-983293ED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B8463-3EF0-47B9-BA54-DECB1DE8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28D94-80A0-4522-9E72-B4EA432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CB55-2CEE-460D-A2CA-112007B9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F9920-5B2E-480C-86FF-FC0506FE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345E-EB33-4AC9-942F-5F58D8AB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CF91E-5F82-409A-B7D8-AE891C70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63B8F-BADD-4466-ADF3-F333C4EE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4A332-BBB9-4D89-B79F-04CEFB62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9D3FE-A467-49F5-8AE6-17AE020B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FD350-57C7-4F97-B962-1A2F151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3B7DC-DFF7-4846-A4A3-E21C5759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EE027-6D04-4860-BDD9-5F34B095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7939F-FB07-4C58-A527-2D80BD7D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D447-FED1-4797-A908-0333FFCEE6B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7B1E9-0AFF-4019-A559-C76B6BA2C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2341B-7EAB-4E07-B4F4-70B27F0F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83E4-3048-4061-900E-D23F3EF57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3432980"/>
              </p:ext>
            </p:extLst>
          </p:nvPr>
        </p:nvGraphicFramePr>
        <p:xfrm>
          <a:off x="131604" y="115759"/>
          <a:ext cx="452794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93313584"/>
              </p:ext>
            </p:extLst>
          </p:nvPr>
        </p:nvGraphicFramePr>
        <p:xfrm>
          <a:off x="8843382" y="836712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빌리고 싶은 상품들의 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빌리기 등록을 통하여 사용자는 빌리고 싶은 상품을 등록할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그림 21" descr="사진, 다른이(가) 표시된 사진&#10;&#10;자동 생성된 설명">
            <a:extLst>
              <a:ext uri="{FF2B5EF4-FFF2-40B4-BE49-F238E27FC236}">
                <a16:creationId xmlns:a16="http://schemas.microsoft.com/office/drawing/2014/main" id="{97FDBD4E-B024-4234-8A4E-FBA2EC39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" y="1236073"/>
            <a:ext cx="8457919" cy="52036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1EBA28-5566-443B-9F77-64A780C8B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49" y="1253098"/>
            <a:ext cx="1020874" cy="34029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9BA479-BC5A-461C-8587-F629CD44990A}"/>
              </a:ext>
            </a:extLst>
          </p:cNvPr>
          <p:cNvSpPr/>
          <p:nvPr/>
        </p:nvSpPr>
        <p:spPr>
          <a:xfrm>
            <a:off x="131604" y="1593389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D6FECE-5C61-426E-91D6-950D43C19A8C}"/>
              </a:ext>
            </a:extLst>
          </p:cNvPr>
          <p:cNvSpPr/>
          <p:nvPr/>
        </p:nvSpPr>
        <p:spPr>
          <a:xfrm>
            <a:off x="7345188" y="1110208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171FE7-9E7A-411D-A365-88348DCF5E72}"/>
              </a:ext>
            </a:extLst>
          </p:cNvPr>
          <p:cNvSpPr/>
          <p:nvPr/>
        </p:nvSpPr>
        <p:spPr>
          <a:xfrm>
            <a:off x="131604" y="1110208"/>
            <a:ext cx="8574651" cy="5550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37630258"/>
              </p:ext>
            </p:extLst>
          </p:nvPr>
        </p:nvGraphicFramePr>
        <p:xfrm>
          <a:off x="131604" y="115759"/>
          <a:ext cx="4148566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빌리기 등록페이지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63338073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빌리고 싶은 상품의 기본 정보를 입력 후 등록가능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698545A-523F-4F52-919E-9C00819B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6" y="1802212"/>
            <a:ext cx="3679401" cy="1626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96D89-D74B-46F2-8631-84D3188A4F21}"/>
              </a:ext>
            </a:extLst>
          </p:cNvPr>
          <p:cNvSpPr txBox="1"/>
          <p:nvPr/>
        </p:nvSpPr>
        <p:spPr>
          <a:xfrm>
            <a:off x="437745" y="1245140"/>
            <a:ext cx="269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E22CD-698B-4A19-9FD1-9E313F4E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" y="3533137"/>
            <a:ext cx="7490299" cy="574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4B6A6B-710B-4914-9618-CBD1EDCDC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" y="4211516"/>
            <a:ext cx="4430878" cy="49625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D93747B-8566-4C81-A7F1-956AE87E7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6" y="4751497"/>
            <a:ext cx="7490298" cy="1134731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0EB30E45-F929-4557-B8DC-767636697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32" y="5998429"/>
            <a:ext cx="1531312" cy="5387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290843-AC27-47E9-B863-FA5FC2AADCB7}"/>
              </a:ext>
            </a:extLst>
          </p:cNvPr>
          <p:cNvSpPr/>
          <p:nvPr/>
        </p:nvSpPr>
        <p:spPr>
          <a:xfrm>
            <a:off x="291830" y="1167319"/>
            <a:ext cx="7830766" cy="549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530940-B5D3-4BAC-9F2B-7BF36C6EEADA}"/>
              </a:ext>
            </a:extLst>
          </p:cNvPr>
          <p:cNvSpPr/>
          <p:nvPr/>
        </p:nvSpPr>
        <p:spPr>
          <a:xfrm>
            <a:off x="291830" y="1180046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8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41024551"/>
              </p:ext>
            </p:extLst>
          </p:nvPr>
        </p:nvGraphicFramePr>
        <p:xfrm>
          <a:off x="131604" y="115759"/>
          <a:ext cx="417774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5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43382" y="836712"/>
          <a:ext cx="2952330" cy="26822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등록한 </a:t>
                      </a:r>
                      <a:r>
                        <a:rPr lang="ko-KR" altLang="en-US" sz="1300" b="0" u="none" strike="noStrike" cap="none" dirty="0" err="1"/>
                        <a:t>대여글에</a:t>
                      </a:r>
                      <a:r>
                        <a:rPr lang="ko-KR" altLang="en-US" sz="1300" b="0" u="none" strike="noStrike" cap="none" dirty="0"/>
                        <a:t> 제공자가 상품등록하기를 통해 빌려줄 상품을 등록할 수 있고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기존에 등록한 상품의 링크를 입력하여 대여하기 위해 등록된 상품 리스트에 자신의 상품을 추가할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사용자는 대여하기 위해 등록된 상품 중 자신이 원하는 상품을 선택하여 대여를 진행 할 수 있다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7C95F73-61A6-4040-9B30-8CD9CB94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858"/>
            <a:ext cx="8472791" cy="30848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BD0F86-6F0A-4683-86B1-CFE5240FBC06}"/>
              </a:ext>
            </a:extLst>
          </p:cNvPr>
          <p:cNvSpPr/>
          <p:nvPr/>
        </p:nvSpPr>
        <p:spPr>
          <a:xfrm>
            <a:off x="131604" y="4182894"/>
            <a:ext cx="8341187" cy="2477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31AA9-3F1C-4D56-BAC2-DE7D59D2F2F5}"/>
              </a:ext>
            </a:extLst>
          </p:cNvPr>
          <p:cNvSpPr txBox="1"/>
          <p:nvPr/>
        </p:nvSpPr>
        <p:spPr>
          <a:xfrm>
            <a:off x="204281" y="4260715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대여하기 위해 등록된 상품</a:t>
            </a:r>
          </a:p>
        </p:txBody>
      </p:sp>
      <p:pic>
        <p:nvPicPr>
          <p:cNvPr id="10" name="그림 9" descr="전자기기, 앉아있는, 테이블, 사진이(가) 표시된 사진&#10;&#10;자동 생성된 설명">
            <a:extLst>
              <a:ext uri="{FF2B5EF4-FFF2-40B4-BE49-F238E27FC236}">
                <a16:creationId xmlns:a16="http://schemas.microsoft.com/office/drawing/2014/main" id="{E01E2705-470E-4EC9-AE68-F64FEFC21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" y="4707868"/>
            <a:ext cx="1921229" cy="1870373"/>
          </a:xfrm>
          <a:prstGeom prst="rect">
            <a:avLst/>
          </a:prstGeom>
        </p:spPr>
      </p:pic>
      <p:pic>
        <p:nvPicPr>
          <p:cNvPr id="13" name="그림 12" descr="전자기기, 앉아있는, 컴퓨터, 모니터이(가) 표시된 사진&#10;&#10;자동 생성된 설명">
            <a:extLst>
              <a:ext uri="{FF2B5EF4-FFF2-40B4-BE49-F238E27FC236}">
                <a16:creationId xmlns:a16="http://schemas.microsoft.com/office/drawing/2014/main" id="{24CEBA96-98BF-4D05-A9C0-030EF4D79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5" y="4707868"/>
            <a:ext cx="1985033" cy="1870373"/>
          </a:xfrm>
          <a:prstGeom prst="rect">
            <a:avLst/>
          </a:prstGeom>
        </p:spPr>
      </p:pic>
      <p:pic>
        <p:nvPicPr>
          <p:cNvPr id="16" name="그림 15" descr="실내, 앉아있는, 테이블, 노란색이(가) 표시된 사진&#10;&#10;자동 생성된 설명">
            <a:extLst>
              <a:ext uri="{FF2B5EF4-FFF2-40B4-BE49-F238E27FC236}">
                <a16:creationId xmlns:a16="http://schemas.microsoft.com/office/drawing/2014/main" id="{3712112C-239E-466D-AC57-22AF9399F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8" y="4707867"/>
            <a:ext cx="1970855" cy="1952729"/>
          </a:xfrm>
          <a:prstGeom prst="rect">
            <a:avLst/>
          </a:prstGeom>
        </p:spPr>
      </p:pic>
      <p:pic>
        <p:nvPicPr>
          <p:cNvPr id="18" name="그림 17" descr="텐트, 앉아있는, 놓은, 테이블이(가) 표시된 사진&#10;&#10;자동 생성된 설명">
            <a:extLst>
              <a:ext uri="{FF2B5EF4-FFF2-40B4-BE49-F238E27FC236}">
                <a16:creationId xmlns:a16="http://schemas.microsoft.com/office/drawing/2014/main" id="{5AF5AC81-9005-4AB4-A556-468A29315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86" y="4707866"/>
            <a:ext cx="1970855" cy="19527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54874C-29E0-434F-9A65-7222CA34FDEC}"/>
              </a:ext>
            </a:extLst>
          </p:cNvPr>
          <p:cNvSpPr/>
          <p:nvPr/>
        </p:nvSpPr>
        <p:spPr>
          <a:xfrm>
            <a:off x="5379395" y="3429000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969376-BA18-48D6-8509-7A8D5F46093F}"/>
              </a:ext>
            </a:extLst>
          </p:cNvPr>
          <p:cNvSpPr/>
          <p:nvPr/>
        </p:nvSpPr>
        <p:spPr>
          <a:xfrm>
            <a:off x="3078507" y="4319835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96F4E-C0AB-45A9-B286-E9EEDD33B585}"/>
              </a:ext>
            </a:extLst>
          </p:cNvPr>
          <p:cNvSpPr/>
          <p:nvPr/>
        </p:nvSpPr>
        <p:spPr>
          <a:xfrm>
            <a:off x="131604" y="1175858"/>
            <a:ext cx="8472791" cy="5566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121</Words>
  <Application>Microsoft Office PowerPoint</Application>
  <PresentationFormat>와이드스크린</PresentationFormat>
  <Paragraphs>44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5</cp:revision>
  <dcterms:created xsi:type="dcterms:W3CDTF">2020-03-03T06:56:37Z</dcterms:created>
  <dcterms:modified xsi:type="dcterms:W3CDTF">2020-03-03T07:50:44Z</dcterms:modified>
</cp:coreProperties>
</file>