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FBC2-9C30-4462-BA1E-64AA47CB46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5E8-6B58-41EA-9E45-93220D75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588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EEB2C-2939-422D-AB2E-C77DB42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456E09-FF1C-4ED4-BB7B-0B7A660E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1F60F-B867-4628-8123-672E1E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C6E94-F2BB-4872-A126-81EC50A0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05FD-8835-41D8-8496-A99D25B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113CD-39C0-44DC-BBBE-CB1FE7F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06392-8FC1-4B33-A50F-F1CE4495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429D2-00A1-48EC-BFB2-7F0A4A3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803BB-DA92-460A-BF59-FFAA760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D5467-B67F-4BC6-98CF-438CE63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759BEE-2092-4AB4-A705-D07B8C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DFD15-16FC-4D50-948F-16165F38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C76C4-ED9A-47F6-9FED-490E147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09567-7DE7-440C-A029-23E93A3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57AC2-5747-42C1-A3F0-9668243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03248-81A5-49FD-8A65-EBBA98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B9766-2BAE-453F-9C69-C6D30E42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564BD-F505-4988-A578-7E08C3A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F7B9C-8D01-481D-9787-78A78A4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BEBFA-AD71-4C78-82F4-1132273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2CC34-72BE-4075-BF5A-ECD09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59000-7E94-4844-B5B8-855F991D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E7930-CC17-4BFF-A391-C665B62D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10F2C-0C2B-4877-8C16-F74C2FE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D2EF6-07C3-4365-B90F-083548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FF638-9610-4939-B22B-359CBD5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510AA-1BBC-4F93-8AE2-C4D5D034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9032D-9F3F-4113-A8C1-F02EC835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3A325-A8D9-4AB1-9C7A-8C7FE88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B28D3-971B-44C3-8F6C-AC073D1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85D99-79E7-48B2-8DE8-95E709BE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D2365-73EF-42AD-92D2-8675546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1A810-C606-41D1-AF68-41AF6F31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BD828-CF40-4575-8B00-8085003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E17B86-E693-4B24-9C96-EB0E536E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FD563-D929-44E0-A880-A74A993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9C3BBD-2418-4F74-BA08-F7DD8A2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BAE7C7-C9E1-4257-850B-DBBC68D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D0C6D5-DE41-402F-B3D6-8925E4AC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9776A-AF25-476E-85AC-6BBC7C5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4F83EF-6DF0-4FD7-A194-D72994F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42B90B-7AFC-416F-89FE-C1A1A9E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7AB278-A815-4216-B65A-9D25056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E1D23B-48D3-4E47-8CB4-17E2ABE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B537B-875E-4A5B-86A5-8235A2C9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B0FF00-A374-4D0F-9AE6-BD588F2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2B13C-3FA9-4257-AC28-236E32D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DDFCA-DE51-4489-819A-3D57F8F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69300-2E70-4297-8CD0-8BD1FADC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3366B-E5A7-4070-B18F-247D2FD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DA96D-B11F-4E33-99AD-DD8DED8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683DF-3B15-40A6-A96B-E9AA2BB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F6DD0-FC53-4EA4-9EFC-3B2A646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BEFD27-C1FE-4D80-B276-6EC13442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09E98-B7CC-4B91-8051-62B8A34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B7189-612E-4A43-A541-9FAAD25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88642-C5A6-42DC-A3E3-FD02556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60ECE-D337-48A6-892F-20141EE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603F5-F3AB-4353-A59B-E70ABCF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9840C-2AB4-46ED-80D3-F2B33BC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F3D16-ED3F-42C7-B970-98ED651D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22579-E3FF-424D-A73F-319C8D2D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51F9D-F8A8-442C-8747-A760FC15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6775124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질문하기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2477215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 카테고리 선택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문의하고자 하는 내용 입력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7A66E8E-2556-47D7-9028-7D5F367B0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5" y="1259317"/>
            <a:ext cx="8603834" cy="5287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CBA312-535C-4C1D-BA4C-B99938468A97}"/>
              </a:ext>
            </a:extLst>
          </p:cNvPr>
          <p:cNvSpPr/>
          <p:nvPr/>
        </p:nvSpPr>
        <p:spPr>
          <a:xfrm>
            <a:off x="316149" y="1817773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3033D4-4A24-481F-BD88-62B64256AF5F}"/>
              </a:ext>
            </a:extLst>
          </p:cNvPr>
          <p:cNvSpPr/>
          <p:nvPr/>
        </p:nvSpPr>
        <p:spPr>
          <a:xfrm>
            <a:off x="316148" y="3611185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2418742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>
                          <a:solidFill>
                            <a:schemeClr val="dk1"/>
                          </a:solidFill>
                        </a:rPr>
                        <a:t>내용 확인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3326522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하단으로 내려오면 다른 사람들이 질문한 내용이 보이고 클릭 시 해당 내용과 답변내용을 볼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질문 내용은 비공개로 설정할 수 있으며 비공개인 경우 열람 불가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FA667DC-B86D-4A21-B825-455F270F4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5" y="1291544"/>
            <a:ext cx="8506558" cy="5369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A0DD91-C68B-4154-82B9-8D45D870D607}"/>
              </a:ext>
            </a:extLst>
          </p:cNvPr>
          <p:cNvSpPr/>
          <p:nvPr/>
        </p:nvSpPr>
        <p:spPr>
          <a:xfrm>
            <a:off x="131322" y="1195202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8DBDDD-C437-403D-9A7D-EB021E13C2D4}"/>
              </a:ext>
            </a:extLst>
          </p:cNvPr>
          <p:cNvSpPr/>
          <p:nvPr/>
        </p:nvSpPr>
        <p:spPr>
          <a:xfrm>
            <a:off x="7861568" y="1556396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3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67</Words>
  <Application>Microsoft Office PowerPoint</Application>
  <PresentationFormat>와이드스크린</PresentationFormat>
  <Paragraphs>30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이형준</cp:lastModifiedBy>
  <cp:revision>9</cp:revision>
  <dcterms:created xsi:type="dcterms:W3CDTF">2020-03-03T05:34:26Z</dcterms:created>
  <dcterms:modified xsi:type="dcterms:W3CDTF">2020-03-03T06:32:30Z</dcterms:modified>
</cp:coreProperties>
</file>