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75" r:id="rId7"/>
    <p:sldId id="274" r:id="rId8"/>
    <p:sldId id="276" r:id="rId9"/>
    <p:sldId id="259" r:id="rId10"/>
    <p:sldId id="271" r:id="rId11"/>
    <p:sldId id="260" r:id="rId12"/>
    <p:sldId id="261" r:id="rId13"/>
    <p:sldId id="262" r:id="rId14"/>
    <p:sldId id="263" r:id="rId15"/>
    <p:sldId id="268" r:id="rId16"/>
    <p:sldId id="269" r:id="rId17"/>
    <p:sldId id="264" r:id="rId18"/>
    <p:sldId id="265" r:id="rId19"/>
    <p:sldId id="26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32715244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dirty="0"/>
                        <a:t>모바일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/>
                        <a:t>로그인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369020" y="1549903"/>
            <a:ext cx="338969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13623"/>
              </p:ext>
            </p:extLst>
          </p:nvPr>
        </p:nvGraphicFramePr>
        <p:xfrm>
          <a:off x="2719271" y="3555875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71097"/>
              </p:ext>
            </p:extLst>
          </p:nvPr>
        </p:nvGraphicFramePr>
        <p:xfrm>
          <a:off x="2719271" y="3977832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01"/>
              </p:ext>
            </p:extLst>
          </p:nvPr>
        </p:nvGraphicFramePr>
        <p:xfrm>
          <a:off x="2719271" y="4415831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1086"/>
              </p:ext>
            </p:extLst>
          </p:nvPr>
        </p:nvGraphicFramePr>
        <p:xfrm>
          <a:off x="2719271" y="4982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48966"/>
              </p:ext>
            </p:extLst>
          </p:nvPr>
        </p:nvGraphicFramePr>
        <p:xfrm>
          <a:off x="2719271" y="5420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28F90DF-7F2C-4368-9D10-CFF5D1EB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87976"/>
              </p:ext>
            </p:extLst>
          </p:nvPr>
        </p:nvGraphicFramePr>
        <p:xfrm>
          <a:off x="3534166" y="2072422"/>
          <a:ext cx="1063002" cy="80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02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로고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7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비밀번호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/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7D692B0-7CCA-4263-9D80-9B8141B9E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5" name="직사각형 39">
            <a:extLst>
              <a:ext uri="{FF2B5EF4-FFF2-40B4-BE49-F238E27FC236}">
                <a16:creationId xmlns:a16="http://schemas.microsoft.com/office/drawing/2014/main" id="{433BF9A1-C501-4587-BA2E-222CE463CBD2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dirty="0"/>
              <a:t>        </a:t>
            </a:r>
            <a:r>
              <a:rPr lang="ko-KR" altLang="en-US" sz="1200" dirty="0"/>
              <a:t>제공 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E69B9A-037F-4552-B8FE-643A09783521}"/>
              </a:ext>
            </a:extLst>
          </p:cNvPr>
          <p:cNvGrpSpPr/>
          <p:nvPr/>
        </p:nvGrpSpPr>
        <p:grpSpPr>
          <a:xfrm>
            <a:off x="1899239" y="3298337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4830948-D16D-464F-A30D-7D739C07C159}"/>
              </a:ext>
            </a:extLst>
          </p:cNvPr>
          <p:cNvSpPr/>
          <p:nvPr/>
        </p:nvSpPr>
        <p:spPr>
          <a:xfrm>
            <a:off x="1183161" y="3298509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70248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1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:a16="http://schemas.microsoft.com/office/drawing/2014/main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:a16="http://schemas.microsoft.com/office/drawing/2014/main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:a16="http://schemas.microsoft.com/office/drawing/2014/main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dirty="0"/>
              <a:t>회원 정보</a:t>
            </a:r>
            <a:endParaRPr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7482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4629D69-116F-4A95-BACD-D1144E16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49" name="직사각형 39">
            <a:extLst>
              <a:ext uri="{FF2B5EF4-FFF2-40B4-BE49-F238E27FC236}">
                <a16:creationId xmlns:a16="http://schemas.microsoft.com/office/drawing/2014/main" id="{F1B74CD4-5919-4926-B744-6FB0AD298F1C}"/>
              </a:ext>
            </a:extLst>
          </p:cNvPr>
          <p:cNvSpPr/>
          <p:nvPr/>
        </p:nvSpPr>
        <p:spPr>
          <a:xfrm>
            <a:off x="141600" y="1296589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id="{D94076E1-5DDD-45B8-8863-F00D19A5ECDC}"/>
              </a:ext>
            </a:extLst>
          </p:cNvPr>
          <p:cNvSpPr/>
          <p:nvPr/>
        </p:nvSpPr>
        <p:spPr>
          <a:xfrm>
            <a:off x="1626831" y="2533128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sz="1200" dirty="0"/>
          </a:p>
          <a:p>
            <a:pPr>
              <a:defRPr sz="1500"/>
            </a:pPr>
            <a:r>
              <a:rPr lang="en-US" altLang="ko-KR" sz="1200" dirty="0"/>
              <a:t>   </a:t>
            </a:r>
            <a:r>
              <a:rPr lang="ko-KR" altLang="en-US" sz="1500" dirty="0"/>
              <a:t>최준범님의</a:t>
            </a:r>
            <a:r>
              <a:rPr lang="en-US" altLang="ko-KR" sz="1500" dirty="0"/>
              <a:t> </a:t>
            </a:r>
            <a:r>
              <a:rPr lang="ko-KR" altLang="en-US" sz="1500" dirty="0"/>
              <a:t>보유쿠폰</a:t>
            </a:r>
            <a:endParaRPr lang="en-US" altLang="ko-KR" sz="1500" dirty="0"/>
          </a:p>
          <a:p>
            <a:pPr>
              <a:defRPr sz="1500"/>
            </a:pPr>
            <a:endParaRPr lang="en-US" altLang="ko-KR" sz="1200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1844"/>
              </p:ext>
            </p:extLst>
          </p:nvPr>
        </p:nvGraphicFramePr>
        <p:xfrm>
          <a:off x="1968835" y="354640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414168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1727722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지급사유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친구초대 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2020-04-01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9985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휴대폰 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7593"/>
              </p:ext>
            </p:extLst>
          </p:nvPr>
        </p:nvGraphicFramePr>
        <p:xfrm>
          <a:off x="2393790" y="271064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34610"/>
              </p:ext>
            </p:extLst>
          </p:nvPr>
        </p:nvGraphicFramePr>
        <p:xfrm>
          <a:off x="2393790" y="224456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23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아이디를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6919"/>
              </p:ext>
            </p:extLst>
          </p:nvPr>
        </p:nvGraphicFramePr>
        <p:xfrm>
          <a:off x="2393790" y="317671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6D4513-EB77-4783-8685-C7128FA5CBAD}"/>
              </a:ext>
            </a:extLst>
          </p:cNvPr>
          <p:cNvSpPr/>
          <p:nvPr/>
        </p:nvSpPr>
        <p:spPr>
          <a:xfrm>
            <a:off x="4252020" y="2254152"/>
            <a:ext cx="10900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800" dirty="0">
                <a:solidFill>
                  <a:srgbClr val="FF0000"/>
                </a:solidFill>
              </a:rPr>
              <a:t>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 혼용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E460B-DBC5-4E28-AEEA-C5730B7C3634}"/>
              </a:ext>
            </a:extLst>
          </p:cNvPr>
          <p:cNvSpPr/>
          <p:nvPr/>
        </p:nvSpPr>
        <p:spPr>
          <a:xfrm>
            <a:off x="3668813" y="2689784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*8~16</a:t>
            </a:r>
            <a:r>
              <a:rPr lang="ko-KR" altLang="en-US" sz="800" dirty="0">
                <a:solidFill>
                  <a:srgbClr val="FF0000"/>
                </a:solidFill>
              </a:rPr>
              <a:t>자의 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특수문자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088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1794"/>
              </p:ext>
            </p:extLst>
          </p:nvPr>
        </p:nvGraphicFramePr>
        <p:xfrm>
          <a:off x="2358620" y="225102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이름을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21990"/>
              </p:ext>
            </p:extLst>
          </p:nvPr>
        </p:nvGraphicFramePr>
        <p:xfrm>
          <a:off x="2358620" y="271709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닉네임을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6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3456"/>
              </p:ext>
            </p:extLst>
          </p:nvPr>
        </p:nvGraphicFramePr>
        <p:xfrm>
          <a:off x="2358620" y="2261355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74009"/>
              </p:ext>
            </p:extLst>
          </p:nvPr>
        </p:nvGraphicFramePr>
        <p:xfrm>
          <a:off x="2358620" y="2727427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5B1D8C28-F546-4A88-B6C3-88E89F34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2090"/>
              </p:ext>
            </p:extLst>
          </p:nvPr>
        </p:nvGraphicFramePr>
        <p:xfrm>
          <a:off x="2358620" y="3373947"/>
          <a:ext cx="26148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인증번호 발송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4136"/>
              </p:ext>
            </p:extLst>
          </p:nvPr>
        </p:nvGraphicFramePr>
        <p:xfrm>
          <a:off x="2358620" y="2268773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35996"/>
              </p:ext>
            </p:extLst>
          </p:nvPr>
        </p:nvGraphicFramePr>
        <p:xfrm>
          <a:off x="2338710" y="3210231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E344536-8703-4CF7-A6D5-03A792CF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901"/>
              </p:ext>
            </p:extLst>
          </p:nvPr>
        </p:nvGraphicFramePr>
        <p:xfrm>
          <a:off x="2379581" y="2755375"/>
          <a:ext cx="2585465" cy="2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 marL="68700" marR="68700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6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10937F9C-E0A8-4AE0-80F9-12FC533F6D44}"/>
              </a:ext>
            </a:extLst>
          </p:cNvPr>
          <p:cNvSpPr/>
          <p:nvPr/>
        </p:nvSpPr>
        <p:spPr>
          <a:xfrm>
            <a:off x="2358620" y="2892461"/>
            <a:ext cx="2768128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/>
              <a:t>이메일 인증 메일이 발송 되었습니다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28571E1-6443-4FC7-8A9B-C6EA1927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72605"/>
              </p:ext>
            </p:extLst>
          </p:nvPr>
        </p:nvGraphicFramePr>
        <p:xfrm>
          <a:off x="2410476" y="3521797"/>
          <a:ext cx="251667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674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메일 확인 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1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961</Words>
  <Application>Microsoft Office PowerPoint</Application>
  <PresentationFormat>Widescreen</PresentationFormat>
  <Paragraphs>644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화면 설계서!!!!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72</cp:revision>
  <dcterms:created xsi:type="dcterms:W3CDTF">2020-01-16T07:12:04Z</dcterms:created>
  <dcterms:modified xsi:type="dcterms:W3CDTF">2020-03-03T11:50:37Z</dcterms:modified>
</cp:coreProperties>
</file>