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0" r:id="rId6"/>
    <p:sldId id="268" r:id="rId7"/>
    <p:sldId id="263" r:id="rId8"/>
    <p:sldId id="269" r:id="rId9"/>
    <p:sldId id="262" r:id="rId10"/>
    <p:sldId id="270" r:id="rId11"/>
    <p:sldId id="261" r:id="rId12"/>
    <p:sldId id="271" r:id="rId13"/>
    <p:sldId id="266" r:id="rId14"/>
    <p:sldId id="265" r:id="rId15"/>
    <p:sldId id="264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슬라이드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1093</Words>
  <Application>Microsoft Office PowerPoint</Application>
  <PresentationFormat>와이드스크린</PresentationFormat>
  <Paragraphs>533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76</cp:revision>
  <dcterms:created xsi:type="dcterms:W3CDTF">2020-01-16T07:12:04Z</dcterms:created>
  <dcterms:modified xsi:type="dcterms:W3CDTF">2020-03-03T14:01:53Z</dcterms:modified>
</cp:coreProperties>
</file>