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8" r:id="rId10"/>
    <p:sldId id="269" r:id="rId11"/>
    <p:sldId id="261" r:id="rId12"/>
    <p:sldId id="262" r:id="rId13"/>
    <p:sldId id="270" r:id="rId14"/>
    <p:sldId id="271" r:id="rId15"/>
    <p:sldId id="272" r:id="rId16"/>
    <p:sldId id="263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5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644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97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588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255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zen-033\Desktop\FA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158" y="0"/>
            <a:ext cx="758933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999" y="3624844"/>
            <a:ext cx="2726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P4FAQ </a:t>
            </a:r>
            <a:r>
              <a:rPr lang="ko-KR" altLang="en-US" sz="1400" dirty="0" smtClean="0"/>
              <a:t>테이블에 데이터를 저장하며 </a:t>
            </a:r>
            <a:r>
              <a:rPr lang="en-US" altLang="ko-KR" sz="1400" dirty="0" smtClean="0"/>
              <a:t>FAQ</a:t>
            </a:r>
            <a:r>
              <a:rPr lang="ko-KR" altLang="en-US" sz="1400" dirty="0" smtClean="0"/>
              <a:t>관리자 페이지에서 데이터베이스에 추가 가능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123" name="Picture 3" descr="C:\Users\ezen-033\Desktop\FAQ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4363508"/>
            <a:ext cx="10752138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0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832063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질문하기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99369455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 카테고리 선택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문의하고자 하는 내용 입력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7A66E8E-2556-47D7-9028-7D5F367B0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4" y="1259316"/>
            <a:ext cx="8603834" cy="5287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7CBA312-535C-4C1D-BA4C-B99938468A97}"/>
              </a:ext>
            </a:extLst>
          </p:cNvPr>
          <p:cNvSpPr/>
          <p:nvPr/>
        </p:nvSpPr>
        <p:spPr>
          <a:xfrm>
            <a:off x="316149" y="1817773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53033D4-4A24-481F-BD88-62B64256AF5F}"/>
              </a:ext>
            </a:extLst>
          </p:cNvPr>
          <p:cNvSpPr/>
          <p:nvPr/>
        </p:nvSpPr>
        <p:spPr>
          <a:xfrm>
            <a:off x="316148" y="3611185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2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3488743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>
                          <a:solidFill>
                            <a:schemeClr val="dk1"/>
                          </a:solidFill>
                        </a:rPr>
                        <a:t>질문 내용 확인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86372650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하단으로 내려오면 다른 사람들이 질문한 내용이 보이고 클릭 시 해당 내용과 답변내용을 볼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질문 내용은 비공개로 설정할 수 있으며 비공개인 경우 열람 불가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FA667DC-B86D-4A21-B825-455F270F4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5" y="1291544"/>
            <a:ext cx="8506558" cy="5369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DA0DD91-C68B-4154-82B9-8D45D870D607}"/>
              </a:ext>
            </a:extLst>
          </p:cNvPr>
          <p:cNvSpPr/>
          <p:nvPr/>
        </p:nvSpPr>
        <p:spPr>
          <a:xfrm>
            <a:off x="131322" y="1195202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28DBDDD-C437-403D-9A7D-EB021E13C2D4}"/>
              </a:ext>
            </a:extLst>
          </p:cNvPr>
          <p:cNvSpPr/>
          <p:nvPr/>
        </p:nvSpPr>
        <p:spPr>
          <a:xfrm>
            <a:off x="7861568" y="1556396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0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ezen-033\Desktop\QN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4" y="0"/>
            <a:ext cx="75833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64267" y="1227667"/>
            <a:ext cx="7814733" cy="3657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3386" y="1583267"/>
            <a:ext cx="15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카테고리를 선택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내용을 입력하여 질문 등록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64267" y="5147732"/>
            <a:ext cx="7814733" cy="17102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3385" y="5322502"/>
            <a:ext cx="1530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등록된 질문들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58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ezen-033\Desktop\QN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0"/>
            <a:ext cx="7859712" cy="68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3048095"/>
            <a:ext cx="2408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Radio</a:t>
            </a:r>
            <a:r>
              <a:rPr lang="ko-KR" altLang="en-US" sz="1400" dirty="0" smtClean="0"/>
              <a:t>버튼을 리스트로 구성해서 제출시 </a:t>
            </a:r>
            <a:r>
              <a:rPr lang="ko-KR" altLang="en-US" sz="1400" dirty="0" err="1" smtClean="0"/>
              <a:t>쿼리문으로</a:t>
            </a:r>
            <a:r>
              <a:rPr lang="ko-KR" altLang="en-US" sz="1400" dirty="0" smtClean="0"/>
              <a:t> 넘길 수 있게 구성</a:t>
            </a:r>
            <a:endParaRPr lang="en-US" altLang="ko-KR" sz="1400" dirty="0" smtClean="0"/>
          </a:p>
        </p:txBody>
      </p:sp>
      <p:pic>
        <p:nvPicPr>
          <p:cNvPr id="7171" name="Picture 3" descr="C:\Users\ezen-033\Desktop\QN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4343400"/>
            <a:ext cx="6573838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43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ezen-033\Desktop\QN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49" y="104775"/>
            <a:ext cx="9201151" cy="464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095500"/>
            <a:ext cx="19621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슬라이드형식으로 확인 할 수 있고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등록된 질문들은</a:t>
            </a:r>
            <a:endParaRPr lang="en-US" altLang="ko-KR" sz="1400" dirty="0" smtClean="0"/>
          </a:p>
          <a:p>
            <a:r>
              <a:rPr lang="en-US" altLang="ko-KR" sz="1400" dirty="0" smtClean="0"/>
              <a:t>P4QNA </a:t>
            </a:r>
            <a:r>
              <a:rPr lang="ko-KR" altLang="en-US" sz="1400" dirty="0" smtClean="0"/>
              <a:t>테이블에서 관리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8196" name="Picture 4" descr="C:\Users\ezen-033\Desktop\QN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695938"/>
            <a:ext cx="11544300" cy="232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00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6742984"/>
              </p:ext>
            </p:extLst>
          </p:nvPr>
        </p:nvGraphicFramePr>
        <p:xfrm>
          <a:off x="131604" y="115759"/>
          <a:ext cx="452794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88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9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빌리고 싶은 상품페이지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437093165"/>
              </p:ext>
            </p:extLst>
          </p:nvPr>
        </p:nvGraphicFramePr>
        <p:xfrm>
          <a:off x="8843382" y="836712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사용자가 빌리고 싶은 상품들의 리스트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빌리기 등록을 통하여 사용자는 빌리고 싶은 상품을 등록할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2" name="그림 21" descr="사진, 다른이(가) 표시된 사진&#10;&#10;자동 생성된 설명">
            <a:extLst>
              <a:ext uri="{FF2B5EF4-FFF2-40B4-BE49-F238E27FC236}">
                <a16:creationId xmlns:a16="http://schemas.microsoft.com/office/drawing/2014/main" xmlns="" id="{97FDBD4E-B024-4234-8A4E-FBA2EC395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4" y="1954306"/>
            <a:ext cx="8457919" cy="448540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081EBA28-5566-443B-9F77-64A780C8B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649" y="1954306"/>
            <a:ext cx="1020874" cy="34029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79BA479-BC5A-461C-8587-F629CD44990A}"/>
              </a:ext>
            </a:extLst>
          </p:cNvPr>
          <p:cNvSpPr/>
          <p:nvPr/>
        </p:nvSpPr>
        <p:spPr>
          <a:xfrm>
            <a:off x="131604" y="2301766"/>
            <a:ext cx="262648" cy="2517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ED6FECE-5C61-426E-91D6-950D43C19A8C}"/>
              </a:ext>
            </a:extLst>
          </p:cNvPr>
          <p:cNvSpPr/>
          <p:nvPr/>
        </p:nvSpPr>
        <p:spPr>
          <a:xfrm>
            <a:off x="7356590" y="2007366"/>
            <a:ext cx="262648" cy="2517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5171FE7-9E7A-411D-A365-88348DCF5E72}"/>
              </a:ext>
            </a:extLst>
          </p:cNvPr>
          <p:cNvSpPr/>
          <p:nvPr/>
        </p:nvSpPr>
        <p:spPr>
          <a:xfrm>
            <a:off x="131604" y="1110208"/>
            <a:ext cx="8574651" cy="5550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ezen-033\Desktop\이미지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" y="1116446"/>
            <a:ext cx="8574651" cy="8199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08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22260639"/>
              </p:ext>
            </p:extLst>
          </p:nvPr>
        </p:nvGraphicFramePr>
        <p:xfrm>
          <a:off x="131604" y="115759"/>
          <a:ext cx="417774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52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5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빌리고 싶은 상품페이지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상품상세페이지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/>
        </p:nvGraphicFramePr>
        <p:xfrm>
          <a:off x="8843382" y="836712"/>
          <a:ext cx="2952330" cy="26822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사용자가 등록한 </a:t>
                      </a:r>
                      <a:r>
                        <a:rPr lang="ko-KR" altLang="en-US" sz="1300" b="0" u="none" strike="noStrike" cap="none" dirty="0" err="1"/>
                        <a:t>대여글에</a:t>
                      </a:r>
                      <a:r>
                        <a:rPr lang="ko-KR" altLang="en-US" sz="1300" b="0" u="none" strike="noStrike" cap="none" dirty="0"/>
                        <a:t> 제공자가 상품등록하기를 통해 빌려줄 상품을 등록할 수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기존에 등록한 상품의 링크를 입력하여 대여하기 위해 등록된 상품 리스트에 자신의 상품을 추가할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사용자는 대여하기 위해 등록된 상품 중 자신이 원하는 상품을 선택하여 대여를 진행 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7C95F73-61A6-4040-9B30-8CD9CB944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858"/>
            <a:ext cx="8472791" cy="30848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1BD0F86-6F0A-4683-86B1-CFE5240FBC06}"/>
              </a:ext>
            </a:extLst>
          </p:cNvPr>
          <p:cNvSpPr/>
          <p:nvPr/>
        </p:nvSpPr>
        <p:spPr>
          <a:xfrm>
            <a:off x="131604" y="4182894"/>
            <a:ext cx="8341187" cy="2477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331AA9-3F1C-4D56-BAC2-DE7D59D2F2F5}"/>
              </a:ext>
            </a:extLst>
          </p:cNvPr>
          <p:cNvSpPr txBox="1"/>
          <p:nvPr/>
        </p:nvSpPr>
        <p:spPr>
          <a:xfrm>
            <a:off x="204281" y="4260715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대여하기 위해 등록된 상품</a:t>
            </a:r>
          </a:p>
        </p:txBody>
      </p:sp>
      <p:pic>
        <p:nvPicPr>
          <p:cNvPr id="10" name="그림 9" descr="전자기기, 앉아있는, 테이블, 사진이(가) 표시된 사진&#10;&#10;자동 생성된 설명">
            <a:extLst>
              <a:ext uri="{FF2B5EF4-FFF2-40B4-BE49-F238E27FC236}">
                <a16:creationId xmlns:a16="http://schemas.microsoft.com/office/drawing/2014/main" xmlns="" id="{E01E2705-470E-4EC9-AE68-F64FEFC21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" y="4707868"/>
            <a:ext cx="1921229" cy="1870373"/>
          </a:xfrm>
          <a:prstGeom prst="rect">
            <a:avLst/>
          </a:prstGeom>
        </p:spPr>
      </p:pic>
      <p:pic>
        <p:nvPicPr>
          <p:cNvPr id="13" name="그림 12" descr="전자기기, 앉아있는, 컴퓨터, 모니터이(가) 표시된 사진&#10;&#10;자동 생성된 설명">
            <a:extLst>
              <a:ext uri="{FF2B5EF4-FFF2-40B4-BE49-F238E27FC236}">
                <a16:creationId xmlns:a16="http://schemas.microsoft.com/office/drawing/2014/main" xmlns="" id="{24CEBA96-98BF-4D05-A9C0-030EF4D79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5" y="4707868"/>
            <a:ext cx="1985033" cy="1870373"/>
          </a:xfrm>
          <a:prstGeom prst="rect">
            <a:avLst/>
          </a:prstGeom>
        </p:spPr>
      </p:pic>
      <p:pic>
        <p:nvPicPr>
          <p:cNvPr id="16" name="그림 15" descr="실내, 앉아있는, 테이블, 노란색이(가) 표시된 사진&#10;&#10;자동 생성된 설명">
            <a:extLst>
              <a:ext uri="{FF2B5EF4-FFF2-40B4-BE49-F238E27FC236}">
                <a16:creationId xmlns:a16="http://schemas.microsoft.com/office/drawing/2014/main" xmlns="" id="{3712112C-239E-466D-AC57-22AF9399F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8" y="4707867"/>
            <a:ext cx="1970855" cy="1952729"/>
          </a:xfrm>
          <a:prstGeom prst="rect">
            <a:avLst/>
          </a:prstGeom>
        </p:spPr>
      </p:pic>
      <p:pic>
        <p:nvPicPr>
          <p:cNvPr id="18" name="그림 17" descr="텐트, 앉아있는, 놓은, 테이블이(가) 표시된 사진&#10;&#10;자동 생성된 설명">
            <a:extLst>
              <a:ext uri="{FF2B5EF4-FFF2-40B4-BE49-F238E27FC236}">
                <a16:creationId xmlns:a16="http://schemas.microsoft.com/office/drawing/2014/main" xmlns="" id="{5AF5AC81-9005-4AB4-A556-468A29315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86" y="4707866"/>
            <a:ext cx="1970855" cy="195272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154874C-29E0-434F-9A65-7222CA34FDEC}"/>
              </a:ext>
            </a:extLst>
          </p:cNvPr>
          <p:cNvSpPr/>
          <p:nvPr/>
        </p:nvSpPr>
        <p:spPr>
          <a:xfrm>
            <a:off x="5379395" y="3429000"/>
            <a:ext cx="262648" cy="2517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2969376-BA18-48D6-8509-7A8D5F46093F}"/>
              </a:ext>
            </a:extLst>
          </p:cNvPr>
          <p:cNvSpPr/>
          <p:nvPr/>
        </p:nvSpPr>
        <p:spPr>
          <a:xfrm>
            <a:off x="3078507" y="4319835"/>
            <a:ext cx="262648" cy="2517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BB96F4E-C0AB-45A9-B286-E9EEDD33B585}"/>
              </a:ext>
            </a:extLst>
          </p:cNvPr>
          <p:cNvSpPr/>
          <p:nvPr/>
        </p:nvSpPr>
        <p:spPr>
          <a:xfrm>
            <a:off x="131604" y="1175858"/>
            <a:ext cx="8472791" cy="5566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7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7470877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96025887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네비게이션바</a:t>
                      </a:r>
                      <a:r>
                        <a:rPr lang="ko-KR" altLang="en-US" sz="1300" b="0" u="none" strike="noStrike" cap="none" dirty="0"/>
                        <a:t> 형식으로 공지사항</a:t>
                      </a:r>
                      <a:r>
                        <a:rPr lang="en-US" altLang="ko-KR" sz="1300" b="0" u="none" strike="noStrike" cap="none" dirty="0"/>
                        <a:t>, FAQ</a:t>
                      </a:r>
                      <a:r>
                        <a:rPr lang="ko-KR" altLang="en-US" sz="1300" b="0" u="none" strike="noStrike" cap="none" dirty="0" err="1"/>
                        <a:t>및이용가이드</a:t>
                      </a:r>
                      <a:r>
                        <a:rPr lang="en-US" altLang="ko-KR" sz="1300" b="0" u="none" strike="noStrike" cap="none" dirty="0"/>
                        <a:t>, Q&amp;A </a:t>
                      </a:r>
                      <a:r>
                        <a:rPr lang="ko-KR" altLang="en-US" sz="1300" b="0" u="none" strike="noStrike" cap="none" dirty="0"/>
                        <a:t>메뉴로 이동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글목록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97627" y="1412776"/>
            <a:ext cx="7568160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460744F-83A0-48A2-AB71-BC00CD1B1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8" y="1432489"/>
            <a:ext cx="7969889" cy="508504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6B9605B-91E5-4F5A-9D81-B635916AF51D}"/>
              </a:ext>
            </a:extLst>
          </p:cNvPr>
          <p:cNvSpPr/>
          <p:nvPr/>
        </p:nvSpPr>
        <p:spPr>
          <a:xfrm>
            <a:off x="487808" y="141277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E21CDDF-8313-47A0-A7BF-E504F47BE1A8}"/>
              </a:ext>
            </a:extLst>
          </p:cNvPr>
          <p:cNvSpPr/>
          <p:nvPr/>
        </p:nvSpPr>
        <p:spPr>
          <a:xfrm>
            <a:off x="251391" y="2211029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117504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클릭 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72007462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리스트를 클릭 시 다른 페이지로 이동하지 않고 아래에 내용이 </a:t>
                      </a:r>
                      <a:r>
                        <a:rPr lang="ko-KR" altLang="en-US" sz="1300" b="0" u="none" strike="noStrike" cap="none" dirty="0" err="1"/>
                        <a:t>펼쳐짐</a:t>
                      </a:r>
                      <a:r>
                        <a:rPr lang="en-US" altLang="ko-KR" sz="1300" b="0" u="none" strike="noStrike" cap="none" dirty="0"/>
                        <a:t>. </a:t>
                      </a:r>
                      <a:r>
                        <a:rPr lang="ko-KR" altLang="en-US" sz="1300" b="0" u="none" strike="noStrike" cap="none" dirty="0" err="1"/>
                        <a:t>드랍다운</a:t>
                      </a:r>
                      <a:r>
                        <a:rPr lang="ko-KR" altLang="en-US" sz="1300" b="0" u="none" strike="noStrike" cap="none" dirty="0"/>
                        <a:t> 형식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펼쳐진 </a:t>
                      </a:r>
                      <a:r>
                        <a:rPr lang="ko-KR" altLang="en-US" sz="1300" b="0" u="none" strike="noStrike" cap="none" dirty="0" err="1"/>
                        <a:t>글내용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31A161F-BC65-4CD5-BEB5-E521EFEF3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4" y="1312649"/>
            <a:ext cx="8088029" cy="5347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BB8FD5D-124C-4F16-AABE-2F9F80B05150}"/>
              </a:ext>
            </a:extLst>
          </p:cNvPr>
          <p:cNvSpPr/>
          <p:nvPr/>
        </p:nvSpPr>
        <p:spPr>
          <a:xfrm>
            <a:off x="2039853" y="135596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457725F-8F89-41C5-BC5A-372DABCF5B41}"/>
              </a:ext>
            </a:extLst>
          </p:cNvPr>
          <p:cNvSpPr/>
          <p:nvPr/>
        </p:nvSpPr>
        <p:spPr>
          <a:xfrm>
            <a:off x="540404" y="205538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zen-033\Desktop\공지사항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28" y="152399"/>
            <a:ext cx="8149694" cy="65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54728" y="1557867"/>
            <a:ext cx="8149694" cy="728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934" y="1331893"/>
            <a:ext cx="1448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FAQ, Q&amp;A</a:t>
            </a:r>
            <a:r>
              <a:rPr lang="ko-KR" altLang="en-US" sz="1400" dirty="0" smtClean="0"/>
              <a:t>페이지로 이동 가능한 </a:t>
            </a:r>
            <a:r>
              <a:rPr lang="ko-KR" altLang="en-US" sz="1400" dirty="0" err="1" smtClean="0"/>
              <a:t>네비게이션</a:t>
            </a:r>
            <a:r>
              <a:rPr lang="ko-KR" altLang="en-US" sz="1400" dirty="0" smtClean="0"/>
              <a:t> 메뉴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06400" y="3702560"/>
            <a:ext cx="1448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공지사항을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형식으로 보여줌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386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공지사항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49" y="-9041"/>
            <a:ext cx="7312353" cy="672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48467" y="1727200"/>
            <a:ext cx="6781800" cy="618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310" y="1727199"/>
            <a:ext cx="142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클릭 시 슬라이드가 펼쳐지며 공지사항의 내용을 확인할 수 있음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433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공지사항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49" y="-9041"/>
            <a:ext cx="7312353" cy="672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48467" y="1727200"/>
            <a:ext cx="6781800" cy="618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5043" y="2605962"/>
            <a:ext cx="1997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P4notice </a:t>
            </a:r>
            <a:r>
              <a:rPr lang="ko-KR" altLang="en-US" sz="1200" dirty="0" smtClean="0"/>
              <a:t>테이블에서 해당 내용을 저장</a:t>
            </a:r>
            <a:endParaRPr lang="en-US" altLang="ko-KR" sz="1200" dirty="0" smtClean="0"/>
          </a:p>
          <a:p>
            <a:r>
              <a:rPr lang="ko-KR" altLang="en-US" sz="1200" dirty="0" smtClean="0"/>
              <a:t>공지사항 관리자 페이지를 통해 데이터베이스에 등록 가능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075" name="Picture 3" descr="C:\Users\ezen-033\Desktop\공지사항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" y="3890963"/>
            <a:ext cx="9904413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98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6302065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및 이용가이드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 형식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71585683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네비게이션 메뉴에서 </a:t>
                      </a:r>
                      <a:r>
                        <a:rPr lang="en-US" altLang="ko-KR" sz="1300" b="0" u="none" strike="noStrike" cap="none" dirty="0"/>
                        <a:t>FAQ</a:t>
                      </a:r>
                      <a:r>
                        <a:rPr lang="ko-KR" altLang="en-US" sz="1300" b="0" u="none" strike="noStrike" cap="none" dirty="0"/>
                        <a:t>및 이용가이드를 선택하면 메뉴가 빨강으로 변경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리스트형식으로 직관성을 높이는 이미지와 자주 묻는 질문을 나열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8C0C214-EC0F-4351-B7B8-F1EC17911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4" y="1163934"/>
            <a:ext cx="8623290" cy="5421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B943DCE-D8B1-4F0D-937C-8F653CC8C271}"/>
              </a:ext>
            </a:extLst>
          </p:cNvPr>
          <p:cNvSpPr/>
          <p:nvPr/>
        </p:nvSpPr>
        <p:spPr>
          <a:xfrm>
            <a:off x="632298" y="1478604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5777988-3910-47BC-9C3D-87BF51475D47}"/>
              </a:ext>
            </a:extLst>
          </p:cNvPr>
          <p:cNvSpPr/>
          <p:nvPr/>
        </p:nvSpPr>
        <p:spPr>
          <a:xfrm>
            <a:off x="622570" y="4795737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/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및 이용가이드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 형식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66833704"/>
              </p:ext>
            </p:extLst>
          </p:nvPr>
        </p:nvGraphicFramePr>
        <p:xfrm>
          <a:off x="8843382" y="836712"/>
          <a:ext cx="2952330" cy="6480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en-US" altLang="ko-KR" sz="1300" b="0" u="none" strike="noStrike" cap="none" dirty="0"/>
                        <a:t>FAQ </a:t>
                      </a:r>
                      <a:r>
                        <a:rPr lang="ko-KR" altLang="en-US" sz="1300" b="0" u="none" strike="noStrike" cap="none"/>
                        <a:t>리스트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5734FE2-228B-4622-A54F-E5372719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88" y="1478604"/>
            <a:ext cx="8164052" cy="4359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9FAC5A-0B29-48B3-BA5A-5B269A6BD7C5}"/>
              </a:ext>
            </a:extLst>
          </p:cNvPr>
          <p:cNvSpPr/>
          <p:nvPr/>
        </p:nvSpPr>
        <p:spPr>
          <a:xfrm>
            <a:off x="396288" y="1478604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zen-033\Desktop\FA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158" y="0"/>
            <a:ext cx="758933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27867" y="4021667"/>
            <a:ext cx="7577666" cy="270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4958" y="4487332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직관성을</a:t>
            </a:r>
            <a:r>
              <a:rPr lang="ko-KR" altLang="en-US" sz="1400" dirty="0" smtClean="0"/>
              <a:t> 높이기 위해 이미지와 </a:t>
            </a:r>
            <a:r>
              <a:rPr lang="en-US" altLang="ko-KR" sz="1400" dirty="0" smtClean="0"/>
              <a:t>FAQ, </a:t>
            </a:r>
            <a:r>
              <a:rPr lang="ko-KR" altLang="en-US" sz="1400" dirty="0" smtClean="0"/>
              <a:t>이용가이드를 함께 제공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519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367</Words>
  <Application>Microsoft Office PowerPoint</Application>
  <PresentationFormat>사용자 지정</PresentationFormat>
  <Paragraphs>137</Paragraphs>
  <Slides>17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62</cp:revision>
  <dcterms:created xsi:type="dcterms:W3CDTF">2020-01-16T07:12:04Z</dcterms:created>
  <dcterms:modified xsi:type="dcterms:W3CDTF">2020-03-12T08:26:27Z</dcterms:modified>
</cp:coreProperties>
</file>