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2" r:id="rId4"/>
    <p:sldId id="279" r:id="rId5"/>
    <p:sldId id="267" r:id="rId6"/>
    <p:sldId id="258" r:id="rId7"/>
    <p:sldId id="260" r:id="rId8"/>
    <p:sldId id="273" r:id="rId9"/>
    <p:sldId id="280" r:id="rId10"/>
    <p:sldId id="268" r:id="rId11"/>
    <p:sldId id="263" r:id="rId12"/>
    <p:sldId id="274" r:id="rId13"/>
    <p:sldId id="282" r:id="rId14"/>
    <p:sldId id="269" r:id="rId15"/>
    <p:sldId id="262" r:id="rId16"/>
    <p:sldId id="275" r:id="rId17"/>
    <p:sldId id="281" r:id="rId18"/>
    <p:sldId id="270" r:id="rId19"/>
    <p:sldId id="261" r:id="rId20"/>
    <p:sldId id="271" r:id="rId21"/>
    <p:sldId id="266" r:id="rId22"/>
    <p:sldId id="276" r:id="rId23"/>
    <p:sldId id="283" r:id="rId24"/>
    <p:sldId id="265" r:id="rId25"/>
    <p:sldId id="277" r:id="rId26"/>
    <p:sldId id="287" r:id="rId27"/>
    <p:sldId id="284" r:id="rId28"/>
    <p:sldId id="285" r:id="rId29"/>
    <p:sldId id="286" r:id="rId30"/>
    <p:sldId id="264" r:id="rId31"/>
    <p:sldId id="278" r:id="rId32"/>
    <p:sldId id="25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2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5925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690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534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715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240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37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367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microsoft.com/office/2007/relationships/hdphoto" Target="../media/hdphoto4.wdp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5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microsoft.com/office/2007/relationships/hdphoto" Target="../media/hdphoto4.wdp"/><Relationship Id="rId9" Type="http://schemas.microsoft.com/office/2007/relationships/hdphoto" Target="../media/hdphoto2.wdp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4</a:t>
            </a:r>
            <a:endParaRPr lang="en-US" altLang="ko-KR" dirty="0" smtClean="0"/>
          </a:p>
          <a:p>
            <a:r>
              <a:rPr lang="en-US" altLang="ko-KR" dirty="0" smtClean="0"/>
              <a:t>ZENTALLDKJLFKDJLFIDJLGKDJLK</a:t>
            </a:r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66729857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97302" y="1882226"/>
            <a:ext cx="4264668" cy="2153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광고용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슬라이드 배너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6200086" y="2780627"/>
            <a:ext cx="372107" cy="35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2473458" y="2780627"/>
            <a:ext cx="372107" cy="33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99076" y="4139015"/>
            <a:ext cx="4264668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97303" y="4530288"/>
            <a:ext cx="4264668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72" y="4633044"/>
            <a:ext cx="1189673" cy="1762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77" y="4633044"/>
            <a:ext cx="1189673" cy="17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99880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51880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84866930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" y="104527"/>
            <a:ext cx="9639310" cy="65173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5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331872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890988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3" y="41114"/>
            <a:ext cx="9145727" cy="6730622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184540"/>
            <a:ext cx="52578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4172594"/>
            <a:ext cx="4911312" cy="257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115879"/>
            <a:ext cx="5257800" cy="37623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31" y="4103933"/>
            <a:ext cx="4911312" cy="257295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stCxn id="29" idx="1"/>
          </p:cNvCxnSpPr>
          <p:nvPr/>
        </p:nvCxnSpPr>
        <p:spPr>
          <a:xfrm flipH="1">
            <a:off x="4986068" y="1997067"/>
            <a:ext cx="1023663" cy="2435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0" idx="1"/>
          </p:cNvCxnSpPr>
          <p:nvPr/>
        </p:nvCxnSpPr>
        <p:spPr>
          <a:xfrm flipH="1" flipV="1">
            <a:off x="4620102" y="3572007"/>
            <a:ext cx="1389629" cy="18184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3015437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user_m_ht_coupon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1743" y="1800622"/>
            <a:ext cx="4389127" cy="3582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28197" y="2209479"/>
            <a:ext cx="4389127" cy="1617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1743" y="4153319"/>
            <a:ext cx="4389127" cy="36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28197" y="4601777"/>
            <a:ext cx="4389127" cy="1544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778160" y="2289443"/>
            <a:ext cx="1574030" cy="1434848"/>
            <a:chOff x="1183413" y="1905132"/>
            <a:chExt cx="1963647" cy="166687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36073" y="2287810"/>
            <a:ext cx="1634916" cy="1436481"/>
            <a:chOff x="1183413" y="1905132"/>
            <a:chExt cx="1963647" cy="166687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78160" y="4714268"/>
            <a:ext cx="1567922" cy="1343632"/>
            <a:chOff x="1183413" y="1905132"/>
            <a:chExt cx="1963647" cy="166687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50" name="직사각형 49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474525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502131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Google Shape;173;g7c553259d1_0_81"/>
          <p:cNvSpPr/>
          <p:nvPr/>
        </p:nvSpPr>
        <p:spPr>
          <a:xfrm>
            <a:off x="5115402" y="13935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73;g7c553259d1_0_81"/>
          <p:cNvSpPr/>
          <p:nvPr/>
        </p:nvSpPr>
        <p:spPr>
          <a:xfrm>
            <a:off x="2958942" y="18963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3;g7c553259d1_0_81"/>
          <p:cNvSpPr/>
          <p:nvPr/>
        </p:nvSpPr>
        <p:spPr>
          <a:xfrm>
            <a:off x="2958942" y="443456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28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109743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56829791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3" y="84882"/>
            <a:ext cx="9760603" cy="655776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35" y="3865684"/>
            <a:ext cx="7905750" cy="2590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0059257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97981771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3" y="84882"/>
            <a:ext cx="9760603" cy="655776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17" y="4025704"/>
            <a:ext cx="5553075" cy="19431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2050" idx="0"/>
          </p:cNvCxnSpPr>
          <p:nvPr/>
        </p:nvCxnSpPr>
        <p:spPr>
          <a:xfrm flipH="1" flipV="1">
            <a:off x="5527964" y="2287179"/>
            <a:ext cx="3363191" cy="17385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051838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user_m_ht_point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25581" y="2355494"/>
            <a:ext cx="4391743" cy="3246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5581" y="1847305"/>
            <a:ext cx="4391743" cy="3482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22035" y="281152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 smtClean="0">
                <a:solidFill>
                  <a:schemeClr val="tx1"/>
                </a:solidFill>
              </a:rPr>
              <a:t>	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25040" y="4180776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29655" y="317728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2020-02-19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ko-KR" altLang="en-US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</a:rPr>
              <a:t>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22035" y="35125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8447" y="38554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2020-02-21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38613" y="4443362"/>
            <a:ext cx="4378712" cy="342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54795" y="4934718"/>
            <a:ext cx="4362530" cy="26665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ko-KR" altLang="en-US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62415" y="5300478"/>
            <a:ext cx="4362530" cy="2869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54795" y="5635758"/>
            <a:ext cx="4370150" cy="2954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62415" y="5978658"/>
            <a:ext cx="4354910" cy="2720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333832" y="6326655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2308854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등급관리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6650529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회원의 등급 이미지만 컬러로 활성화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현재 회원의 등급 설명과 다음 등급이 되기 위한 조건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 등급별 혜택 안내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3620"/>
              </p:ext>
            </p:extLst>
          </p:nvPr>
        </p:nvGraphicFramePr>
        <p:xfrm>
          <a:off x="322101" y="4046219"/>
          <a:ext cx="7747479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59">
                  <a:extLst>
                    <a:ext uri="{9D8B030D-6E8A-4147-A177-3AD203B41FA5}">
                      <a16:colId xmlns:a16="http://schemas.microsoft.com/office/drawing/2014/main" xmlns="" val="325635889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xmlns="" val="1511652127"/>
                    </a:ext>
                  </a:extLst>
                </a:gridCol>
                <a:gridCol w="5478780">
                  <a:extLst>
                    <a:ext uri="{9D8B030D-6E8A-4147-A177-3AD203B41FA5}">
                      <a16:colId xmlns:a16="http://schemas.microsoft.com/office/drawing/2014/main" xmlns="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72154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1500" y="138391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등급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085" y="1876737"/>
            <a:ext cx="1194814" cy="1129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90" y="1874596"/>
            <a:ext cx="1166116" cy="1134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3" y="6220828"/>
            <a:ext cx="301408" cy="2850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3" y="5780380"/>
            <a:ext cx="303631" cy="295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0459" y="1872456"/>
            <a:ext cx="1388951" cy="1137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680" y="1872456"/>
            <a:ext cx="1467999" cy="1134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683" y="1877886"/>
            <a:ext cx="1292218" cy="11286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546" y="5383561"/>
            <a:ext cx="299709" cy="2454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682" y="4955943"/>
            <a:ext cx="297472" cy="2298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955" y="4522344"/>
            <a:ext cx="285865" cy="249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820" y="3223260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회원님의 현재 등급은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r>
              <a:rPr lang="ko-KR" altLang="en-US" dirty="0" smtClean="0"/>
              <a:t>다음 등급까지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의 활동이 더 필요합니다 </a:t>
            </a:r>
            <a:endParaRPr lang="ko-KR" altLang="en-US" dirty="0"/>
          </a:p>
        </p:txBody>
      </p:sp>
      <p:sp>
        <p:nvSpPr>
          <p:cNvPr id="22" name="Google Shape;173;g7c553259d1_0_81"/>
          <p:cNvSpPr/>
          <p:nvPr/>
        </p:nvSpPr>
        <p:spPr>
          <a:xfrm>
            <a:off x="5182055" y="19636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3;g7c553259d1_0_81"/>
          <p:cNvSpPr/>
          <p:nvPr/>
        </p:nvSpPr>
        <p:spPr>
          <a:xfrm>
            <a:off x="617675" y="33797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409178" y="40124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3" y="66511"/>
            <a:ext cx="10777884" cy="475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" y="4817532"/>
            <a:ext cx="10980442" cy="188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22346785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38080642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3;g7c553259d1_0_81"/>
          <p:cNvSpPr/>
          <p:nvPr/>
        </p:nvSpPr>
        <p:spPr>
          <a:xfrm>
            <a:off x="4142599" y="13968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73;g7c553259d1_0_81"/>
          <p:cNvSpPr/>
          <p:nvPr/>
        </p:nvSpPr>
        <p:spPr>
          <a:xfrm>
            <a:off x="5484887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73;g7c553259d1_0_81"/>
          <p:cNvSpPr/>
          <p:nvPr/>
        </p:nvSpPr>
        <p:spPr>
          <a:xfrm>
            <a:off x="6780499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73;g7c553259d1_0_81"/>
          <p:cNvSpPr/>
          <p:nvPr/>
        </p:nvSpPr>
        <p:spPr>
          <a:xfrm>
            <a:off x="125742" y="2227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1514038" y="2213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73;g7c553259d1_0_81"/>
          <p:cNvSpPr/>
          <p:nvPr/>
        </p:nvSpPr>
        <p:spPr>
          <a:xfrm>
            <a:off x="5267013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73;g7c553259d1_0_81"/>
          <p:cNvSpPr/>
          <p:nvPr/>
        </p:nvSpPr>
        <p:spPr>
          <a:xfrm>
            <a:off x="6277889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73;g7c553259d1_0_81"/>
          <p:cNvSpPr/>
          <p:nvPr/>
        </p:nvSpPr>
        <p:spPr>
          <a:xfrm>
            <a:off x="99828" y="28075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73;g7c553259d1_0_81"/>
          <p:cNvSpPr/>
          <p:nvPr/>
        </p:nvSpPr>
        <p:spPr>
          <a:xfrm>
            <a:off x="2054055" y="52383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267013" y="732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47145" y="739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4123749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user_m_ht_grade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074" y="1910399"/>
            <a:ext cx="794306" cy="6937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1646" y="1911530"/>
            <a:ext cx="734433" cy="69448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515" y="1908545"/>
            <a:ext cx="716793" cy="69711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0410" y="1905061"/>
            <a:ext cx="853767" cy="6990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2717" y="1910046"/>
            <a:ext cx="902356" cy="69709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40400" y="2730336"/>
            <a:ext cx="422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회원님의 현재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입니다</a:t>
            </a:r>
            <a:endParaRPr lang="en-US" altLang="ko-KR" sz="1600" dirty="0" smtClean="0"/>
          </a:p>
          <a:p>
            <a:r>
              <a:rPr lang="ko-KR" altLang="en-US" sz="1600" dirty="0" smtClean="0"/>
              <a:t>다음 등급까지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의 활동이 더 필요합니다 </a:t>
            </a:r>
            <a:endParaRPr lang="ko-KR" altLang="en-US" sz="16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98086"/>
              </p:ext>
            </p:extLst>
          </p:nvPr>
        </p:nvGraphicFramePr>
        <p:xfrm>
          <a:off x="2447281" y="3618068"/>
          <a:ext cx="421469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31">
                  <a:extLst>
                    <a:ext uri="{9D8B030D-6E8A-4147-A177-3AD203B41FA5}">
                      <a16:colId xmlns:a16="http://schemas.microsoft.com/office/drawing/2014/main" xmlns="" val="3256358893"/>
                    </a:ext>
                  </a:extLst>
                </a:gridCol>
                <a:gridCol w="998126">
                  <a:extLst>
                    <a:ext uri="{9D8B030D-6E8A-4147-A177-3AD203B41FA5}">
                      <a16:colId xmlns:a16="http://schemas.microsoft.com/office/drawing/2014/main" xmlns="" val="1511652127"/>
                    </a:ext>
                  </a:extLst>
                </a:gridCol>
                <a:gridCol w="2819733">
                  <a:extLst>
                    <a:ext uri="{9D8B030D-6E8A-4147-A177-3AD203B41FA5}">
                      <a16:colId xmlns:a16="http://schemas.microsoft.com/office/drawing/2014/main" xmlns="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7215434"/>
                  </a:ext>
                </a:extLst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9914" y="5775968"/>
            <a:ext cx="301408" cy="28501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914" y="5335520"/>
            <a:ext cx="303631" cy="29529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2297" y="4938701"/>
            <a:ext cx="299709" cy="24541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5433" y="4511083"/>
            <a:ext cx="297472" cy="2298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1706" y="4077484"/>
            <a:ext cx="285865" cy="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8371784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2829375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0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1843057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85339204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2" y="97823"/>
            <a:ext cx="8613655" cy="65731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3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881352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admin_ht_carouselBanner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86958922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3" y="88848"/>
            <a:ext cx="8183164" cy="667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789" y="426901"/>
            <a:ext cx="5656203" cy="231489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789" y="3076356"/>
            <a:ext cx="4711681" cy="304752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4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763341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03388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63090105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" y="30979"/>
            <a:ext cx="8246801" cy="6841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385" y="3159407"/>
            <a:ext cx="6219825" cy="32861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4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7146669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9" y="70729"/>
            <a:ext cx="8424721" cy="66830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4" y="701851"/>
            <a:ext cx="6934200" cy="3933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4" y="4625905"/>
            <a:ext cx="8094522" cy="198426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45" y="1850045"/>
            <a:ext cx="7677150" cy="203835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28" y="108717"/>
            <a:ext cx="6324600" cy="2362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9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9657622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admin_ht_category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9" y="70729"/>
            <a:ext cx="8424721" cy="66830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9" y="1196654"/>
            <a:ext cx="7038975" cy="54864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117" y="265470"/>
            <a:ext cx="7524750" cy="20955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3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2" y="206054"/>
            <a:ext cx="7038975" cy="54864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3" y="1772114"/>
            <a:ext cx="4960862" cy="177951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5" y="4197351"/>
            <a:ext cx="8095192" cy="217765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57" y="55199"/>
            <a:ext cx="6457950" cy="4886325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21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79" y="258234"/>
            <a:ext cx="7038975" cy="54864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06" y="706967"/>
            <a:ext cx="5419725" cy="2209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5" y="1666346"/>
            <a:ext cx="5191125" cy="22383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46" y="3752321"/>
            <a:ext cx="10153650" cy="29241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33" y="1590145"/>
            <a:ext cx="6248400" cy="239077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87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94441440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157360043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588291214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99347001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467591"/>
            <a:ext cx="10691863" cy="63087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86121" y="1841279"/>
            <a:ext cx="7304809" cy="28690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117" y="2119625"/>
            <a:ext cx="8113531" cy="108633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44" y="3417223"/>
            <a:ext cx="6115050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7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9423912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66738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0891797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admin_ht_recommend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6724903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" y="58594"/>
            <a:ext cx="9289472" cy="668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0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88060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56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6683585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user_w_ht_mainIndex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77824072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600342622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82210228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" y="467591"/>
            <a:ext cx="10691863" cy="630873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86121" y="1841279"/>
            <a:ext cx="7304809" cy="28690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315037" y="939933"/>
            <a:ext cx="1186962" cy="4220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갈매기형 수장 38"/>
          <p:cNvSpPr/>
          <p:nvPr/>
        </p:nvSpPr>
        <p:spPr>
          <a:xfrm rot="5400000">
            <a:off x="9202479" y="1002473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7142253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user_m_ht_mainIndex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1450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69678" y="1859616"/>
            <a:ext cx="1920186" cy="399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61073" y="2696819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61305" y="2334346"/>
            <a:ext cx="4141951" cy="4063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64005" y="3148158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실시간인기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갈매기형 수장 36"/>
          <p:cNvSpPr/>
          <p:nvPr/>
        </p:nvSpPr>
        <p:spPr>
          <a:xfrm rot="5400000">
            <a:off x="6289533" y="322826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15293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68;g7c553259d1_0_81"/>
          <p:cNvSpPr/>
          <p:nvPr/>
        </p:nvSpPr>
        <p:spPr>
          <a:xfrm>
            <a:off x="679740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55469" y="1337092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사용자</a:t>
            </a:r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56613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57774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의견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58935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60097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팔로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37216" y="1341531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7216" y="1756886"/>
            <a:ext cx="1928046" cy="3992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1449" y="5796938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1759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72067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50431" y="6150807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5469" y="2176682"/>
            <a:ext cx="1928046" cy="43961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400" dirty="0" smtClean="0">
                <a:solidFill>
                  <a:schemeClr val="tx1"/>
                </a:solidFill>
              </a:rPr>
              <a:t> 메뉴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1403216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05781281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광고용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캐러셀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일정 시간 간격으로 슬라이드가 움직이고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좌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우에 버튼을 클릭 시 전후 내용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관리자가 정한 상품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5429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광고용 </a:t>
            </a:r>
            <a:r>
              <a:rPr lang="ko-KR" altLang="en-US" sz="4800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sz="4800" dirty="0" smtClean="0">
                <a:solidFill>
                  <a:schemeClr val="tx1"/>
                </a:solidFill>
              </a:rPr>
              <a:t> 배너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32973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ZENTAL </a:t>
            </a:r>
            <a:r>
              <a:rPr lang="ko-KR" altLang="en-US" dirty="0" smtClean="0">
                <a:solidFill>
                  <a:schemeClr val="tx1"/>
                </a:solidFill>
              </a:rPr>
              <a:t>추천상품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368866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27" y="376775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59" y="376775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91" y="376775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23" y="3767758"/>
            <a:ext cx="1189673" cy="1762771"/>
          </a:xfrm>
          <a:prstGeom prst="rect">
            <a:avLst/>
          </a:prstGeom>
        </p:spPr>
      </p:pic>
      <p:sp>
        <p:nvSpPr>
          <p:cNvPr id="16" name="Google Shape;173;g7c553259d1_0_81"/>
          <p:cNvSpPr/>
          <p:nvPr/>
        </p:nvSpPr>
        <p:spPr>
          <a:xfrm>
            <a:off x="276702" y="15058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276702" y="333534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429500" y="197739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76702" y="197907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828377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289587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sp>
        <p:nvSpPr>
          <p:cNvPr id="17" name="Google Shape;173;g7c553259d1_0_81"/>
          <p:cNvSpPr/>
          <p:nvPr/>
        </p:nvSpPr>
        <p:spPr>
          <a:xfrm>
            <a:off x="284322" y="14024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5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9007555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10973099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" y="11269"/>
            <a:ext cx="9294581" cy="304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" y="3014576"/>
            <a:ext cx="9029703" cy="380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41" y="1056322"/>
            <a:ext cx="6683707" cy="4222259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1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7193927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user_w_ht_mainEnter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368499942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" y="11269"/>
            <a:ext cx="9294581" cy="304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2" y="3014576"/>
            <a:ext cx="9029703" cy="380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1027" idx="0"/>
          </p:cNvCxnSpPr>
          <p:nvPr/>
        </p:nvCxnSpPr>
        <p:spPr>
          <a:xfrm flipH="1" flipV="1">
            <a:off x="7398809" y="1652155"/>
            <a:ext cx="797208" cy="10843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42" y="2736522"/>
            <a:ext cx="6762750" cy="30384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8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1808</Words>
  <Application>Microsoft Office PowerPoint</Application>
  <PresentationFormat>사용자 지정</PresentationFormat>
  <Paragraphs>955</Paragraphs>
  <Slides>32</Slides>
  <Notes>31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102</cp:revision>
  <dcterms:created xsi:type="dcterms:W3CDTF">2020-01-16T07:12:04Z</dcterms:created>
  <dcterms:modified xsi:type="dcterms:W3CDTF">2020-03-26T08:09:02Z</dcterms:modified>
</cp:coreProperties>
</file>