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67" r:id="rId5"/>
    <p:sldId id="258" r:id="rId6"/>
    <p:sldId id="260" r:id="rId7"/>
    <p:sldId id="273" r:id="rId8"/>
    <p:sldId id="268" r:id="rId9"/>
    <p:sldId id="263" r:id="rId10"/>
    <p:sldId id="274" r:id="rId11"/>
    <p:sldId id="269" r:id="rId12"/>
    <p:sldId id="262" r:id="rId13"/>
    <p:sldId id="275" r:id="rId14"/>
    <p:sldId id="270" r:id="rId15"/>
    <p:sldId id="261" r:id="rId16"/>
    <p:sldId id="271" r:id="rId17"/>
    <p:sldId id="266" r:id="rId18"/>
    <p:sldId id="276" r:id="rId19"/>
    <p:sldId id="265" r:id="rId20"/>
    <p:sldId id="277" r:id="rId21"/>
    <p:sldId id="264" r:id="rId22"/>
    <p:sldId id="278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3" y="66287"/>
            <a:ext cx="9627489" cy="669819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6463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1456</Words>
  <Application>Microsoft Office PowerPoint</Application>
  <PresentationFormat>사용자 지정</PresentationFormat>
  <Paragraphs>748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87</cp:revision>
  <dcterms:created xsi:type="dcterms:W3CDTF">2020-01-16T07:12:04Z</dcterms:created>
  <dcterms:modified xsi:type="dcterms:W3CDTF">2020-03-12T08:01:32Z</dcterms:modified>
</cp:coreProperties>
</file>