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2" y="1823266"/>
            <a:ext cx="4514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863" y="1540475"/>
            <a:ext cx="6803472" cy="468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026" y="1705233"/>
            <a:ext cx="2958273" cy="457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047" y="1566606"/>
            <a:ext cx="4029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471586" y="1683660"/>
          <a:ext cx="3532000" cy="38928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받았을때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하기전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 등록 버튼 누르면 사진 업로드 됨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그리고 업로드 되면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미리보기가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가능하게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1473200"/>
            <a:ext cx="7637462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" y="4648470"/>
            <a:ext cx="7835900" cy="183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97" y="2240692"/>
            <a:ext cx="2361183" cy="358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8050" y="2106613"/>
            <a:ext cx="27813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783</Words>
  <Application>Microsoft Office PowerPoint</Application>
  <PresentationFormat>사용자 지정</PresentationFormat>
  <Paragraphs>338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135</cp:revision>
  <dcterms:created xsi:type="dcterms:W3CDTF">2020-01-16T07:12:04Z</dcterms:created>
  <dcterms:modified xsi:type="dcterms:W3CDTF">2020-03-04T15:04:13Z</dcterms:modified>
</cp:coreProperties>
</file>