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009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207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48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090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097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2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0" y="424639"/>
            <a:ext cx="7943850" cy="5019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52939" y="1166327"/>
            <a:ext cx="2211355" cy="4105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74" y="1757993"/>
            <a:ext cx="6162675" cy="3505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655" y="3434684"/>
            <a:ext cx="8324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01" y="23326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머니 충전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26" y="1084586"/>
            <a:ext cx="7538163" cy="3438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107" y="2403896"/>
            <a:ext cx="9753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2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74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5" y="580637"/>
            <a:ext cx="7791450" cy="5734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22" y="1754835"/>
            <a:ext cx="6572250" cy="3590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00" y="253482"/>
            <a:ext cx="76676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295" y="111772"/>
            <a:ext cx="6991350" cy="3438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" y="3714021"/>
            <a:ext cx="4343400" cy="2771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505" y="1148248"/>
            <a:ext cx="101536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747" y="55050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머니 내역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7" y="1147762"/>
            <a:ext cx="7315200" cy="5476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46" y="1147762"/>
            <a:ext cx="7962900" cy="545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9" y="1556851"/>
            <a:ext cx="5248275" cy="1504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0" y="1342538"/>
            <a:ext cx="9553575" cy="3438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580" y="2486269"/>
            <a:ext cx="9572625" cy="3476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50" y="1323488"/>
            <a:ext cx="9925050" cy="3267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550" y="2842970"/>
            <a:ext cx="9134475" cy="3276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542" y="2801838"/>
            <a:ext cx="9667875" cy="3362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1052" y="1556851"/>
            <a:ext cx="10029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3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92"/>
            <a:ext cx="8239125" cy="6296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" y="341342"/>
            <a:ext cx="8813199" cy="4422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236" y="1985319"/>
            <a:ext cx="5915764" cy="4059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60" y="3044909"/>
            <a:ext cx="65246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49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6" y="444199"/>
            <a:ext cx="10353675" cy="473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012" y="98854"/>
            <a:ext cx="7571216" cy="17087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73362" y="3707027"/>
            <a:ext cx="1359243" cy="5436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627" y="1962150"/>
            <a:ext cx="5324475" cy="4895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3061" y="1129004"/>
            <a:ext cx="1884784" cy="1446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924" y="2389705"/>
            <a:ext cx="6153150" cy="1724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24" y="813317"/>
            <a:ext cx="10134600" cy="4876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852" y="1849780"/>
            <a:ext cx="7829550" cy="3286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6320" y="1651517"/>
            <a:ext cx="101441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01" y="233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3" y="1057566"/>
            <a:ext cx="9667875" cy="425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2" y="2007927"/>
            <a:ext cx="10296525" cy="3476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148" y="678608"/>
            <a:ext cx="106394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5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7" y="142875"/>
            <a:ext cx="8629650" cy="671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55" y="232204"/>
            <a:ext cx="746760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855" y="1706777"/>
            <a:ext cx="7534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7" y="984574"/>
            <a:ext cx="6962775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901" y="23326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머니 충전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343025"/>
            <a:ext cx="9886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257</Words>
  <Application>Microsoft Office PowerPoint</Application>
  <PresentationFormat>와이드스크린</PresentationFormat>
  <Paragraphs>104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63</cp:revision>
  <dcterms:created xsi:type="dcterms:W3CDTF">2020-01-16T07:12:04Z</dcterms:created>
  <dcterms:modified xsi:type="dcterms:W3CDTF">2020-03-19T07:04:29Z</dcterms:modified>
</cp:coreProperties>
</file>