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7" r:id="rId4"/>
    <p:sldId id="258" r:id="rId5"/>
    <p:sldId id="260" r:id="rId6"/>
    <p:sldId id="268" r:id="rId7"/>
    <p:sldId id="263" r:id="rId8"/>
    <p:sldId id="269" r:id="rId9"/>
    <p:sldId id="262" r:id="rId10"/>
    <p:sldId id="270" r:id="rId11"/>
    <p:sldId id="261" r:id="rId12"/>
    <p:sldId id="271" r:id="rId13"/>
    <p:sldId id="266" r:id="rId14"/>
    <p:sldId id="265" r:id="rId15"/>
    <p:sldId id="264" r:id="rId16"/>
    <p:sldId id="25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8729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4534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7159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7342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679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9912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2401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4379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71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3674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8973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5925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1847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469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microsoft.com/office/2007/relationships/hdphoto" Target="../media/hdphoto4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microsoft.com/office/2007/relationships/hdphoto" Target="../media/hdphoto4.wdp"/><Relationship Id="rId9" Type="http://schemas.microsoft.com/office/2007/relationships/hdphoto" Target="../media/hdphoto2.wdp"/><Relationship Id="rId1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ntom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4</a:t>
            </a:r>
            <a:endParaRPr lang="en-US" altLang="ko-KR" dirty="0" smtClean="0"/>
          </a:p>
          <a:p>
            <a:r>
              <a:rPr lang="en-US" altLang="ko-KR" dirty="0" smtClean="0"/>
              <a:t>ZENTALLDKJLFKDJLFIDJLGKDJLK</a:t>
            </a:r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20518383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user_m_ht_point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25581" y="2355494"/>
            <a:ext cx="4391743" cy="3246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포인트 적립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325581" y="1847305"/>
            <a:ext cx="4391743" cy="34829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dirty="0" smtClean="0">
                <a:solidFill>
                  <a:schemeClr val="tx1"/>
                </a:solidFill>
              </a:rPr>
              <a:t>현재 보유 포인트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5430P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22035" y="281152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적립날짜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적립내용</a:t>
            </a:r>
            <a:r>
              <a:rPr lang="en-US" altLang="ko-KR" b="1" dirty="0" smtClean="0">
                <a:solidFill>
                  <a:schemeClr val="tx1"/>
                </a:solidFill>
              </a:rPr>
              <a:t>	  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325040" y="4180776"/>
            <a:ext cx="44010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329655" y="317728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2020-02-19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렌탈장비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반납완료</a:t>
            </a:r>
            <a:r>
              <a:rPr lang="ko-KR" altLang="en-US" sz="1600" dirty="0" smtClean="0">
                <a:solidFill>
                  <a:schemeClr val="tx1"/>
                </a:solidFill>
              </a:rPr>
              <a:t>     </a:t>
            </a:r>
            <a:r>
              <a:rPr lang="en-US" altLang="ko-KR" sz="1600" dirty="0" smtClean="0">
                <a:solidFill>
                  <a:schemeClr val="tx1"/>
                </a:solidFill>
              </a:rPr>
              <a:t>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322035" y="351256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2020-02-20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338447" y="385546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2020-02-21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38613" y="4443362"/>
            <a:ext cx="4378712" cy="342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 사용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354795" y="4934718"/>
            <a:ext cx="4362530" cy="26665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사용날짜</a:t>
            </a:r>
            <a:r>
              <a:rPr lang="ko-KR" altLang="en-US" b="1" dirty="0" smtClean="0">
                <a:solidFill>
                  <a:schemeClr val="tx1"/>
                </a:solidFill>
              </a:rPr>
              <a:t>  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2291555" y="7087513"/>
            <a:ext cx="63541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362415" y="5300478"/>
            <a:ext cx="4362530" cy="2869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354795" y="5635758"/>
            <a:ext cx="4370150" cy="29543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아이패드 프로</a:t>
            </a:r>
            <a:r>
              <a:rPr lang="en-US" altLang="ko-KR" sz="1600" dirty="0">
                <a:solidFill>
                  <a:schemeClr val="tx1"/>
                </a:solidFill>
              </a:rPr>
              <a:t>	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62415" y="5978658"/>
            <a:ext cx="4354910" cy="27207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고성능 </a:t>
            </a:r>
            <a:r>
              <a:rPr lang="en-US" altLang="ko-KR" sz="1600" dirty="0" smtClean="0">
                <a:solidFill>
                  <a:schemeClr val="tx1"/>
                </a:solidFill>
              </a:rPr>
              <a:t>DSLR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2333832" y="6326655"/>
            <a:ext cx="44010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7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2308854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user_w_ht_grade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등급관리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26650529"/>
              </p:ext>
            </p:extLst>
          </p:nvPr>
        </p:nvGraphicFramePr>
        <p:xfrm>
          <a:off x="8509686" y="1289960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현재 회원의 등급 이미지만 컬러로 활성화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현재 회원의 등급 설명과 다음 등급이 되기 위한 조건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회원 등급별 혜택 안내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3620"/>
              </p:ext>
            </p:extLst>
          </p:nvPr>
        </p:nvGraphicFramePr>
        <p:xfrm>
          <a:off x="322101" y="4046219"/>
          <a:ext cx="7747479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59">
                  <a:extLst>
                    <a:ext uri="{9D8B030D-6E8A-4147-A177-3AD203B41FA5}">
                      <a16:colId xmlns:a16="http://schemas.microsoft.com/office/drawing/2014/main" xmlns="" val="3256358893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xmlns="" val="1511652127"/>
                    </a:ext>
                  </a:extLst>
                </a:gridCol>
                <a:gridCol w="5478780">
                  <a:extLst>
                    <a:ext uri="{9D8B030D-6E8A-4147-A177-3AD203B41FA5}">
                      <a16:colId xmlns:a16="http://schemas.microsoft.com/office/drawing/2014/main" xmlns="" val="3717726311"/>
                    </a:ext>
                  </a:extLst>
                </a:gridCol>
              </a:tblGrid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회원 등급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등급 혜택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985835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안녕하세요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7775924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실버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62310753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골드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5866252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68040901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9721543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61500" y="1383916"/>
            <a:ext cx="8034517" cy="467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등급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7085" y="1876737"/>
            <a:ext cx="1194814" cy="11298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190" y="1874596"/>
            <a:ext cx="1166116" cy="11341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163" y="6220828"/>
            <a:ext cx="301408" cy="2850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63" y="5780380"/>
            <a:ext cx="303631" cy="2952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0459" y="1872456"/>
            <a:ext cx="1388951" cy="11373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1680" y="1872456"/>
            <a:ext cx="1467999" cy="1134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8683" y="1877886"/>
            <a:ext cx="1292218" cy="112864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0546" y="5383561"/>
            <a:ext cx="299709" cy="24541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3682" y="4955943"/>
            <a:ext cx="297472" cy="22980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9955" y="4522344"/>
            <a:ext cx="285865" cy="2496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5820" y="3223260"/>
            <a:ext cx="681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회원님의 현재 등급은 </a:t>
            </a:r>
            <a:r>
              <a:rPr lang="en-US" altLang="ko-KR" dirty="0" smtClean="0"/>
              <a:t>VIP</a:t>
            </a:r>
            <a:r>
              <a:rPr lang="ko-KR" altLang="en-US" dirty="0" smtClean="0"/>
              <a:t>입니다</a:t>
            </a:r>
            <a:endParaRPr lang="en-US" altLang="ko-KR" dirty="0" smtClean="0"/>
          </a:p>
          <a:p>
            <a:r>
              <a:rPr lang="ko-KR" altLang="en-US" dirty="0" smtClean="0"/>
              <a:t>다음 등급까지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의 활동이 더 필요합니다 </a:t>
            </a:r>
            <a:endParaRPr lang="ko-KR" altLang="en-US" dirty="0"/>
          </a:p>
        </p:txBody>
      </p:sp>
      <p:sp>
        <p:nvSpPr>
          <p:cNvPr id="22" name="Google Shape;173;g7c553259d1_0_81"/>
          <p:cNvSpPr/>
          <p:nvPr/>
        </p:nvSpPr>
        <p:spPr>
          <a:xfrm>
            <a:off x="5182055" y="196361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3;g7c553259d1_0_81"/>
          <p:cNvSpPr/>
          <p:nvPr/>
        </p:nvSpPr>
        <p:spPr>
          <a:xfrm>
            <a:off x="617675" y="337974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3;g7c553259d1_0_81"/>
          <p:cNvSpPr/>
          <p:nvPr/>
        </p:nvSpPr>
        <p:spPr>
          <a:xfrm>
            <a:off x="409178" y="401241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79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14123749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user_m_ht_grade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2291555" y="7087513"/>
            <a:ext cx="63541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3074" y="1910399"/>
            <a:ext cx="794306" cy="69376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31646" y="1911530"/>
            <a:ext cx="734433" cy="69448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9515" y="1908545"/>
            <a:ext cx="716793" cy="697116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50410" y="1905061"/>
            <a:ext cx="853767" cy="69909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92717" y="1910046"/>
            <a:ext cx="902356" cy="69709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440400" y="2730336"/>
            <a:ext cx="422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회원님의 현재 등급은 </a:t>
            </a:r>
            <a:r>
              <a:rPr lang="en-US" altLang="ko-KR" sz="1600" dirty="0" smtClean="0"/>
              <a:t>VIP</a:t>
            </a:r>
            <a:r>
              <a:rPr lang="ko-KR" altLang="en-US" sz="1600" dirty="0" smtClean="0"/>
              <a:t>입니다</a:t>
            </a:r>
            <a:endParaRPr lang="en-US" altLang="ko-KR" sz="1600" dirty="0" smtClean="0"/>
          </a:p>
          <a:p>
            <a:r>
              <a:rPr lang="ko-KR" altLang="en-US" sz="1600" dirty="0" smtClean="0"/>
              <a:t>다음 등급까지 </a:t>
            </a:r>
            <a:r>
              <a:rPr lang="en-US" altLang="ko-KR" sz="1600" dirty="0" smtClean="0"/>
              <a:t>XXX</a:t>
            </a:r>
            <a:r>
              <a:rPr lang="ko-KR" altLang="en-US" sz="1600" dirty="0" smtClean="0"/>
              <a:t>의 활동이 더 필요합니다 </a:t>
            </a:r>
            <a:endParaRPr lang="ko-KR" altLang="en-US" sz="1600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198086"/>
              </p:ext>
            </p:extLst>
          </p:nvPr>
        </p:nvGraphicFramePr>
        <p:xfrm>
          <a:off x="2447281" y="3618068"/>
          <a:ext cx="4214690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831">
                  <a:extLst>
                    <a:ext uri="{9D8B030D-6E8A-4147-A177-3AD203B41FA5}">
                      <a16:colId xmlns:a16="http://schemas.microsoft.com/office/drawing/2014/main" xmlns="" val="3256358893"/>
                    </a:ext>
                  </a:extLst>
                </a:gridCol>
                <a:gridCol w="998126">
                  <a:extLst>
                    <a:ext uri="{9D8B030D-6E8A-4147-A177-3AD203B41FA5}">
                      <a16:colId xmlns:a16="http://schemas.microsoft.com/office/drawing/2014/main" xmlns="" val="1511652127"/>
                    </a:ext>
                  </a:extLst>
                </a:gridCol>
                <a:gridCol w="2819733">
                  <a:extLst>
                    <a:ext uri="{9D8B030D-6E8A-4147-A177-3AD203B41FA5}">
                      <a16:colId xmlns:a16="http://schemas.microsoft.com/office/drawing/2014/main" xmlns="" val="3717726311"/>
                    </a:ext>
                  </a:extLst>
                </a:gridCol>
              </a:tblGrid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회원 등급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등급 혜택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985835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안녕하세요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7775924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실버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62310753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골드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5866252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68040901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97215434"/>
                  </a:ext>
                </a:extLst>
              </a:tr>
            </a:tbl>
          </a:graphicData>
        </a:graphic>
      </p:graphicFrame>
      <p:pic>
        <p:nvPicPr>
          <p:cNvPr id="61" name="그림 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99914" y="5775968"/>
            <a:ext cx="301408" cy="285013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9914" y="5335520"/>
            <a:ext cx="303631" cy="295296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02297" y="4938701"/>
            <a:ext cx="299709" cy="245414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05433" y="4511083"/>
            <a:ext cx="297472" cy="229806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21706" y="4077484"/>
            <a:ext cx="285865" cy="2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2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8371784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admin_ht_carouselBanner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28293758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smtClean="0">
                          <a:latin typeface="맑은 고딕"/>
                        </a:rPr>
                        <a:t>클릭하여 위아래로 순서 변경 가능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링크 주소</a:t>
            </a:r>
            <a:r>
              <a:rPr lang="en-US" altLang="ko-KR" b="1" dirty="0" smtClean="0">
                <a:solidFill>
                  <a:schemeClr val="tx1"/>
                </a:solidFill>
              </a:rPr>
              <a:t>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banner1.jpg	www.naver.com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	banner2.jpg	www.yahoo.co.kr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	banner3.jpg	www.google.com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5156101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	banner7.jpg	www.coffebean.co.kr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	banner5.jpg	www.starbucks.co.kr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	banner6.jpg	</a:t>
            </a:r>
            <a:r>
              <a:rPr lang="en-US" altLang="ko-KR" sz="1600" dirty="0" smtClean="0">
                <a:solidFill>
                  <a:schemeClr val="tx1"/>
                </a:solidFill>
                <a:hlinkClick r:id="rId3"/>
              </a:rPr>
              <a:t>www.tomntoms</a:t>
            </a:r>
            <a:r>
              <a:rPr lang="en-US" altLang="ko-KR" sz="1600" dirty="0" smtClean="0">
                <a:solidFill>
                  <a:schemeClr val="tx1"/>
                </a:solidFill>
              </a:rPr>
              <a:t>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	banner8.jpg	www.davinci.co.kr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	banner4.jpg	www.hollys.com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링크 주소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7410847" y="20653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507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77633412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admin_ht_category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	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category1.jpg	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category</a:t>
            </a:r>
            <a:r>
              <a:rPr lang="en-US" altLang="ko-KR" sz="1600" dirty="0" smtClean="0">
                <a:solidFill>
                  <a:schemeClr val="tx1"/>
                </a:solidFill>
              </a:rPr>
              <a:t>2.jpg	</a:t>
            </a:r>
            <a:r>
              <a:rPr lang="ko-KR" altLang="en-US" sz="1600" dirty="0" smtClean="0">
                <a:solidFill>
                  <a:schemeClr val="tx1"/>
                </a:solidFill>
              </a:rPr>
              <a:t>가전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category3.jpg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가구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2776967" y="14803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</a:t>
            </a:r>
            <a:r>
              <a:rPr lang="en-US" altLang="ko-KR" sz="1600" dirty="0">
                <a:solidFill>
                  <a:schemeClr val="tx1"/>
                </a:solidFill>
              </a:rPr>
              <a:t>	category7.jpg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레저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category5.jpg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의류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</a:t>
            </a:r>
            <a:r>
              <a:rPr lang="en-US" altLang="ko-KR" sz="1600" dirty="0">
                <a:solidFill>
                  <a:schemeClr val="tx1"/>
                </a:solidFill>
              </a:rPr>
              <a:t>	category6.jpg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도서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</a:t>
            </a:r>
            <a:r>
              <a:rPr lang="en-US" altLang="ko-KR" sz="1600" dirty="0">
                <a:solidFill>
                  <a:schemeClr val="tx1"/>
                </a:solidFill>
              </a:rPr>
              <a:t>	category8.jpg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유아동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</a:t>
            </a:r>
            <a:r>
              <a:rPr lang="en-US" altLang="ko-KR" sz="1600" dirty="0">
                <a:solidFill>
                  <a:schemeClr val="tx1"/>
                </a:solidFill>
              </a:rPr>
              <a:t>	category4.jpg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스포츠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이름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3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9423912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admin_ht_recommend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추천상품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63511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추천상품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205745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상품 타이틀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제공회원</a:t>
            </a:r>
            <a:r>
              <a:rPr lang="en-US" altLang="ko-KR" b="1" dirty="0" smtClean="0">
                <a:solidFill>
                  <a:schemeClr val="tx1"/>
                </a:solidFill>
              </a:rPr>
              <a:t>ID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3939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3805311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73680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307970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43784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423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빌려드림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ezenHT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7584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맥북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빌려드림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ezenSH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3101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애기침대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ezenHJ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2776967" y="166738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6235" y="3458954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아디다스 신발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ezenYS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4943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5801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6579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83380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91959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99739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18709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27288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35068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54038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62617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7039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4383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77779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312416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47745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4197928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4190571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표시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6963352" y="4468111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255700" y="4197929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91880606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656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722346785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user_w_ht_mainIndex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웹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38080642"/>
              </p:ext>
            </p:extLst>
          </p:nvPr>
        </p:nvGraphicFramePr>
        <p:xfrm>
          <a:off x="8509686" y="1289960"/>
          <a:ext cx="3532000" cy="54789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984744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9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카테고리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807143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7954" y="186924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52090" y="3144719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611924" y="134815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즐겨찾기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40625" y="1345224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47948" y="1348145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55271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938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앱 다운로드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8938" y="2067056"/>
            <a:ext cx="1186962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ZENTAL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26883" y="2067056"/>
            <a:ext cx="3723938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85905" y="2164992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29239" y="2165828"/>
            <a:ext cx="882460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355392" y="2164992"/>
            <a:ext cx="791069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번개톡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1500" y="320595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</a:rPr>
              <a:t>IFRAME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1500" y="5703250"/>
            <a:ext cx="8034517" cy="9180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회사 정보 등 </a:t>
            </a:r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45246" y="28545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42902" y="295422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40558" y="305973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263648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505200" y="5202407"/>
            <a:ext cx="1473604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이용가이드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18662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50334" y="51382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50334" y="56335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Google Shape;173;g7c553259d1_0_81"/>
          <p:cNvSpPr/>
          <p:nvPr/>
        </p:nvSpPr>
        <p:spPr>
          <a:xfrm>
            <a:off x="4142599" y="139686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173;g7c553259d1_0_81"/>
          <p:cNvSpPr/>
          <p:nvPr/>
        </p:nvSpPr>
        <p:spPr>
          <a:xfrm>
            <a:off x="5484887" y="13900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173;g7c553259d1_0_81"/>
          <p:cNvSpPr/>
          <p:nvPr/>
        </p:nvSpPr>
        <p:spPr>
          <a:xfrm>
            <a:off x="6780499" y="13900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173;g7c553259d1_0_81"/>
          <p:cNvSpPr/>
          <p:nvPr/>
        </p:nvSpPr>
        <p:spPr>
          <a:xfrm>
            <a:off x="125742" y="22277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173;g7c553259d1_0_81"/>
          <p:cNvSpPr/>
          <p:nvPr/>
        </p:nvSpPr>
        <p:spPr>
          <a:xfrm>
            <a:off x="1514038" y="221300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173;g7c553259d1_0_81"/>
          <p:cNvSpPr/>
          <p:nvPr/>
        </p:nvSpPr>
        <p:spPr>
          <a:xfrm>
            <a:off x="5267013" y="22124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73;g7c553259d1_0_81"/>
          <p:cNvSpPr/>
          <p:nvPr/>
        </p:nvSpPr>
        <p:spPr>
          <a:xfrm>
            <a:off x="6277889" y="22124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173;g7c553259d1_0_81"/>
          <p:cNvSpPr/>
          <p:nvPr/>
        </p:nvSpPr>
        <p:spPr>
          <a:xfrm>
            <a:off x="99828" y="280750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173;g7c553259d1_0_81"/>
          <p:cNvSpPr/>
          <p:nvPr/>
        </p:nvSpPr>
        <p:spPr>
          <a:xfrm>
            <a:off x="2054055" y="523839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19560" y="696480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26883" y="699401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34206" y="69647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27587" y="593770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267013" y="7323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47145" y="7399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갈매기형 수장 52"/>
          <p:cNvSpPr/>
          <p:nvPr/>
        </p:nvSpPr>
        <p:spPr>
          <a:xfrm rot="5400000">
            <a:off x="7814325" y="761941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5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7142253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user_m_ht_mainIndex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1450" y="6206044"/>
            <a:ext cx="59502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69678" y="1859616"/>
            <a:ext cx="1920186" cy="399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61073" y="2696819"/>
            <a:ext cx="4141951" cy="406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61305" y="2334346"/>
            <a:ext cx="4141951" cy="4063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무엇을 찾고 계신가요</a:t>
            </a:r>
            <a:r>
              <a:rPr lang="en-US" altLang="ko-KR" sz="1400" dirty="0" smtClean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64005" y="3148158"/>
            <a:ext cx="4141951" cy="406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실시간인기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갈매기형 수장 36"/>
          <p:cNvSpPr/>
          <p:nvPr/>
        </p:nvSpPr>
        <p:spPr>
          <a:xfrm rot="5400000">
            <a:off x="6289533" y="3228262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152938" y="1271965"/>
            <a:ext cx="2062417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168;g7c553259d1_0_81"/>
          <p:cNvSpPr/>
          <p:nvPr/>
        </p:nvSpPr>
        <p:spPr>
          <a:xfrm>
            <a:off x="6797408" y="1271965"/>
            <a:ext cx="2062417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855469" y="1337092"/>
            <a:ext cx="1928046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사용자</a:t>
            </a:r>
            <a:r>
              <a:rPr lang="en-US" altLang="ko-KR" sz="1400" dirty="0" smtClean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856613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57774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의견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858935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360097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팔로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37216" y="1341531"/>
            <a:ext cx="1928046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37216" y="1756886"/>
            <a:ext cx="1928046" cy="3992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가전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가구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31449" y="5796938"/>
            <a:ext cx="1928046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게시판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01759" y="6206044"/>
            <a:ext cx="59502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572067" y="6206044"/>
            <a:ext cx="59502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050431" y="6150807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5469" y="2176682"/>
            <a:ext cx="1928046" cy="43961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r>
              <a:rPr lang="ko-KR" altLang="en-US" sz="1400" dirty="0" smtClean="0">
                <a:solidFill>
                  <a:schemeClr val="tx1"/>
                </a:solidFill>
              </a:rPr>
              <a:t> 메뉴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2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1403216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user_w_ht_mainEnter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05781281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광고용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캐러셀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일정 시간 간격으로 슬라이드가 움직이고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좌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우에 버튼을 클릭 시 전후 내용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관리자가 정한 상품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4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5429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/>
                </a:solidFill>
              </a:rPr>
              <a:t>광고용 </a:t>
            </a:r>
            <a:r>
              <a:rPr lang="ko-KR" altLang="en-US" sz="4800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sz="4800" dirty="0" smtClean="0">
                <a:solidFill>
                  <a:schemeClr val="tx1"/>
                </a:solidFill>
              </a:rPr>
              <a:t> 배너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32973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ZENTAL </a:t>
            </a:r>
            <a:r>
              <a:rPr lang="ko-KR" altLang="en-US" dirty="0" smtClean="0">
                <a:solidFill>
                  <a:schemeClr val="tx1"/>
                </a:solidFill>
              </a:rPr>
              <a:t>추천상품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368866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027" y="376775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759" y="376775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91" y="376775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223" y="3767758"/>
            <a:ext cx="1189673" cy="1762771"/>
          </a:xfrm>
          <a:prstGeom prst="rect">
            <a:avLst/>
          </a:prstGeom>
        </p:spPr>
      </p:pic>
      <p:sp>
        <p:nvSpPr>
          <p:cNvPr id="16" name="Google Shape;173;g7c553259d1_0_81"/>
          <p:cNvSpPr/>
          <p:nvPr/>
        </p:nvSpPr>
        <p:spPr>
          <a:xfrm>
            <a:off x="276702" y="150582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73;g7c553259d1_0_81"/>
          <p:cNvSpPr/>
          <p:nvPr/>
        </p:nvSpPr>
        <p:spPr>
          <a:xfrm>
            <a:off x="276702" y="333534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7429500" y="1977397"/>
            <a:ext cx="701040" cy="61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276702" y="1979077"/>
            <a:ext cx="701040" cy="61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828377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user_w_ht_mainEnter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12895877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카테고리별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인기 상품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가지씩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카테고리 상품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13695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</a:t>
            </a:r>
            <a:r>
              <a:rPr lang="en-US" altLang="ko-KR" dirty="0" smtClean="0">
                <a:solidFill>
                  <a:schemeClr val="tx1"/>
                </a:solidFill>
              </a:rPr>
              <a:t>1, 2, 3, 4, 5 </a:t>
            </a:r>
            <a:r>
              <a:rPr lang="ko-KR" altLang="en-US" dirty="0" smtClean="0">
                <a:solidFill>
                  <a:schemeClr val="tx1"/>
                </a:solidFill>
              </a:rPr>
              <a:t>인기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9727" y="1760809"/>
            <a:ext cx="8034517" cy="19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" y="185513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939" y="185513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71" y="185513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03" y="1855138"/>
            <a:ext cx="1189673" cy="176277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135" y="1855137"/>
            <a:ext cx="1189673" cy="1762771"/>
          </a:xfrm>
          <a:prstGeom prst="rect">
            <a:avLst/>
          </a:prstGeom>
        </p:spPr>
      </p:pic>
      <p:sp>
        <p:nvSpPr>
          <p:cNvPr id="17" name="Google Shape;173;g7c553259d1_0_81"/>
          <p:cNvSpPr/>
          <p:nvPr/>
        </p:nvSpPr>
        <p:spPr>
          <a:xfrm>
            <a:off x="284322" y="140245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50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66729857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user_m_ht_mainEnter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97302" y="1882226"/>
            <a:ext cx="4264668" cy="21534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광고용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슬라이드 배너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6200086" y="2780627"/>
            <a:ext cx="372107" cy="356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rot="10800000">
            <a:off x="2473458" y="2780627"/>
            <a:ext cx="372107" cy="336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399076" y="4139015"/>
            <a:ext cx="4264668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</a:t>
            </a:r>
            <a:r>
              <a:rPr lang="en-US" altLang="ko-KR" dirty="0" smtClean="0">
                <a:solidFill>
                  <a:schemeClr val="tx1"/>
                </a:solidFill>
              </a:rPr>
              <a:t>1, 2, 3, 4, 5 </a:t>
            </a:r>
            <a:r>
              <a:rPr lang="ko-KR" altLang="en-US" dirty="0" smtClean="0">
                <a:solidFill>
                  <a:schemeClr val="tx1"/>
                </a:solidFill>
              </a:rPr>
              <a:t>인기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97303" y="4530288"/>
            <a:ext cx="4264668" cy="19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972" y="4633044"/>
            <a:ext cx="1189673" cy="176277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677" y="4633044"/>
            <a:ext cx="1189673" cy="176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1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9988050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user_w_ht_coupon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쿠폰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4667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7954" y="173794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3878254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4269526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3413" y="1905132"/>
            <a:ext cx="1963647" cy="1666875"/>
            <a:chOff x="1183413" y="1905132"/>
            <a:chExt cx="1963647" cy="16668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369289" y="1905132"/>
            <a:ext cx="1963647" cy="1666875"/>
            <a:chOff x="1183413" y="1905132"/>
            <a:chExt cx="1963647" cy="166687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3" name="직사각형 2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211827" y="4449835"/>
            <a:ext cx="1963647" cy="1666875"/>
            <a:chOff x="1183413" y="1905132"/>
            <a:chExt cx="1963647" cy="1666875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16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30154379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user_m_ht_coupon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쿠폰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1743" y="1800622"/>
            <a:ext cx="4389127" cy="3582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28197" y="2209479"/>
            <a:ext cx="4389127" cy="16173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31743" y="4153319"/>
            <a:ext cx="4389127" cy="369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28197" y="4601777"/>
            <a:ext cx="4389127" cy="1544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778160" y="2289443"/>
            <a:ext cx="1574030" cy="1434848"/>
            <a:chOff x="1183413" y="1905132"/>
            <a:chExt cx="1963647" cy="1666875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636073" y="2287810"/>
            <a:ext cx="1634916" cy="1436481"/>
            <a:chOff x="1183413" y="1905132"/>
            <a:chExt cx="1963647" cy="1666875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9" name="직사각형 38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778160" y="4714268"/>
            <a:ext cx="1567922" cy="1343632"/>
            <a:chOff x="1183413" y="1905132"/>
            <a:chExt cx="1963647" cy="1666875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50" name="직사각형 49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41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54745250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user_w_ht_point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포인트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950213148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현재 보유 중인 포인트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포인트 적립 내역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포인트 사용 내역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8648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포인트 적립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1322956"/>
            <a:ext cx="8034517" cy="467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dirty="0" smtClean="0">
                <a:solidFill>
                  <a:schemeClr val="tx1"/>
                </a:solidFill>
              </a:rPr>
              <a:t>현재 보유 포인트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5430P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7954" y="22871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7954" y="262362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35094" y="40257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65574" y="29665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3194" y="33094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3194" y="366756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5574" y="26529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2020-02-19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렌탈장비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반납완료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7954" y="2988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2020-02-20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5574" y="33311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3880" y="44022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 사용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334" y="48246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50334" y="516108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7474" y="656316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57954" y="55039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65574" y="58468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65574" y="62050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57954" y="5190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0334" y="55256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아이패드 프로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7954" y="58685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고성능 </a:t>
            </a:r>
            <a:r>
              <a:rPr lang="en-US" altLang="ko-KR" sz="1600" dirty="0" smtClean="0">
                <a:solidFill>
                  <a:schemeClr val="tx1"/>
                </a:solidFill>
              </a:rPr>
              <a:t>DSLR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Google Shape;173;g7c553259d1_0_81"/>
          <p:cNvSpPr/>
          <p:nvPr/>
        </p:nvSpPr>
        <p:spPr>
          <a:xfrm>
            <a:off x="5115402" y="139358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73;g7c553259d1_0_81"/>
          <p:cNvSpPr/>
          <p:nvPr/>
        </p:nvSpPr>
        <p:spPr>
          <a:xfrm>
            <a:off x="2958942" y="189631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73;g7c553259d1_0_81"/>
          <p:cNvSpPr/>
          <p:nvPr/>
        </p:nvSpPr>
        <p:spPr>
          <a:xfrm>
            <a:off x="2958942" y="443456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4282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1098</Words>
  <Application>Microsoft Office PowerPoint</Application>
  <PresentationFormat>사용자 지정</PresentationFormat>
  <Paragraphs>534</Paragraphs>
  <Slides>16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78</cp:revision>
  <dcterms:created xsi:type="dcterms:W3CDTF">2020-01-16T07:12:04Z</dcterms:created>
  <dcterms:modified xsi:type="dcterms:W3CDTF">2020-03-05T07:18:25Z</dcterms:modified>
</cp:coreProperties>
</file>