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57D12-7D57-4077-B755-4C8239845BD0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3071-321E-4343-8A7E-6202D507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3E8F1F-7A61-4CC3-9980-D2EF2A5E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B3E18A4-1F34-4E43-AD47-D7126F78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B01FCD-46FD-4715-8859-291C923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51FB88-9BD9-4095-897C-6B6CAC57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82DC6B-0F33-4565-B8C5-56F7331C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B0D75-7CA3-4DF5-BAEB-E3A24D1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DD338F-F6D6-4A38-B308-4745ED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9AF468-6DEC-4F29-B5E0-48D84D1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75C87B-7B6E-4A43-9F8C-77F43DF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5D8E24-A8BA-4B0F-B4EC-BDDE6D00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2FCF687-3144-4232-AAD0-89FA1395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EC2192F-0BB5-4E02-9E9B-6AB875C3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82E7D5-AD3B-44D3-9373-066BE35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F04E1E-A44B-47BD-8656-31C6D58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850518-5448-427B-A72B-26AE0A4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C28302-1AE3-4CC4-94ED-EF4C90E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D78527-C61A-4C99-92A7-6092F8BF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5414CE-B052-41C3-8762-A099FC0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D15CB5-8106-497E-B7BD-5D864E2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69AA7D-38FD-49F0-B2F3-13B85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CCB98B-8F42-47B7-AAE9-E9D62DB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206F9BD-A80D-4E87-8425-00DD8D11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F17E6-D6FB-40B5-9B88-A91E7AAC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DC2E84-D711-47E2-9C53-763D835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67E5BF-113A-4066-BFEE-E0246A9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B13494-718A-41BA-896B-860C4FAB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4DA2B2-0C82-4DDA-8962-58B444D5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816D12F-4487-481B-A893-0589CF8D7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196A0C-A7F7-444A-B7D8-86ABE17E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BF4E3B1-A69E-498B-B588-79DE7034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3B2D4A-B58E-4F67-90E3-8606FC0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538C37-DD97-470D-974A-8F6E2646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817F81-074E-4263-9838-0D2507D4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7DB7DE-8DFF-4416-91B9-78A7C5DB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69B2BF4-F87A-42EF-B8D1-DF60A8B8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C11257B-855C-4027-B257-B1AA46D1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28AAFC6-55BE-4626-AF96-C7CCDAC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EB61947-78EC-4DFE-AE18-BADFE94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85261F2-9FFB-4E37-862F-6B9846E4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0FBFD-50F2-4BA4-AF91-A95726D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7D649F4-6054-4AAB-996F-0AB3C1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11F19C3-44C7-45D0-81E8-9171D98B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373D321-1F04-4E02-B67E-1D9488A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2F18568-ADFE-4891-B7FF-CA4C475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CD4EBBE-ABDC-4556-A9E0-9FA9D374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C693806-1B50-490D-927B-39FA5BF5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AA0496-6910-4F73-AECB-399703A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63F752-8AB8-406F-9820-D625F6D7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0E7E21-BCC1-4E46-A0E9-7427A7F1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5CFFBA-C37C-4D62-9CEA-34B8E7B3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62DB06D-E2F3-4C24-B585-E1582E8D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237AD2-DD7B-447F-A38A-D4E5E76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CF1765-527F-48FA-B956-DE872DCC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13FBCB9-B2EA-4F7B-8D8B-2BDE91EE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FF4D9B-ADE8-4EAE-94FD-25D67B1B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86B8B27-A14E-4B7E-87B3-DEAEFEEF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B4F226D-AF6E-42B7-9604-1582FF8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B0B8D9E-3116-40FA-B79B-39733DB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101A63D-0729-4D45-9D5A-22B6DB4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186F70-45A7-41AB-B766-CDDD209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8E8EDB-5D20-44AE-9A1D-57309DFE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66EF01-2EE2-41D4-90FC-B6A3832DE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47751F-DD54-43DF-8B1A-4DC0BC28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7" y="2523325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0214" y="400693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9964233" y="567781"/>
            <a:ext cx="1284334" cy="1870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>
            <a:off x="9964233" y="2438667"/>
            <a:ext cx="1284334" cy="4924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flipH="1" flipV="1">
            <a:off x="9903932" y="1347425"/>
            <a:ext cx="1344635" cy="10912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8094633" y="31178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캐러셀</a:t>
            </a:r>
            <a:r>
              <a:rPr lang="ko-KR" altLang="en-US" sz="1333" dirty="0" smtClean="0"/>
              <a:t> 배너 관리</a:t>
            </a:r>
            <a:endParaRPr sz="1333" dirty="0"/>
          </a:p>
        </p:txBody>
      </p:sp>
      <p:sp>
        <p:nvSpPr>
          <p:cNvPr id="105" name="Google Shape;105;p13"/>
          <p:cNvSpPr/>
          <p:nvPr/>
        </p:nvSpPr>
        <p:spPr>
          <a:xfrm>
            <a:off x="8034332" y="109142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추천상품 관리</a:t>
            </a:r>
            <a:endParaRPr sz="1333" dirty="0"/>
          </a:p>
        </p:txBody>
      </p:sp>
      <p:sp>
        <p:nvSpPr>
          <p:cNvPr id="113" name="Google Shape;113;p13"/>
          <p:cNvSpPr/>
          <p:nvPr/>
        </p:nvSpPr>
        <p:spPr>
          <a:xfrm>
            <a:off x="8323233" y="442386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공지사항 </a:t>
            </a:r>
            <a:r>
              <a:rPr lang="en-US" sz="1333" dirty="0" smtClean="0"/>
              <a:t>FAQ </a:t>
            </a:r>
            <a:r>
              <a:rPr lang="ko-KR" altLang="en-US" sz="1333" dirty="0" smtClean="0"/>
              <a:t>이용정보 </a:t>
            </a:r>
            <a:r>
              <a:rPr lang="ko-KR" altLang="en-US" sz="1333" dirty="0"/>
              <a:t>관리</a:t>
            </a:r>
            <a:endParaRPr sz="1333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489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/>
              <a:t>관리</a:t>
            </a:r>
            <a:endParaRPr sz="1333" dirty="0"/>
          </a:p>
        </p:txBody>
      </p:sp>
      <p:sp>
        <p:nvSpPr>
          <p:cNvPr id="96" name="Google Shape;96;p13"/>
          <p:cNvSpPr/>
          <p:nvPr/>
        </p:nvSpPr>
        <p:spPr>
          <a:xfrm>
            <a:off x="8094633" y="267512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833" y="2438667"/>
            <a:ext cx="1055734" cy="22412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967" y="2438667"/>
            <a:ext cx="1055600" cy="13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835908" y="323006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</a:t>
            </a:r>
            <a:r>
              <a:rPr lang="ko-KR" altLang="en-US" sz="1333" dirty="0"/>
              <a:t>조회</a:t>
            </a:r>
            <a:endParaRPr sz="1333" dirty="0"/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835908" y="5661597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 smtClean="0"/>
              <a:t>Q&amp;A </a:t>
            </a:r>
            <a:r>
              <a:rPr lang="ko-KR" altLang="en-US" sz="1333" dirty="0" smtClean="0"/>
              <a:t>등록 및 조회</a:t>
            </a:r>
            <a:endParaRPr sz="1333" dirty="0"/>
          </a:p>
        </p:txBody>
      </p:sp>
      <p:sp>
        <p:nvSpPr>
          <p:cNvPr id="134" name="Google Shape;102;p13">
            <a:extLst>
              <a:ext uri="{FF2B5EF4-FFF2-40B4-BE49-F238E27FC236}">
                <a16:creationId xmlns:a16="http://schemas.microsoft.com/office/drawing/2014/main" xmlns="" id="{D3A6E16D-F04D-438A-910E-015063641DEE}"/>
              </a:ext>
            </a:extLst>
          </p:cNvPr>
          <p:cNvSpPr/>
          <p:nvPr/>
        </p:nvSpPr>
        <p:spPr>
          <a:xfrm>
            <a:off x="4811672" y="824914"/>
            <a:ext cx="1630408" cy="3391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상세 </a:t>
            </a:r>
            <a:r>
              <a:rPr lang="ko-KR" altLang="en-US" sz="1333" dirty="0" smtClean="0"/>
              <a:t>내용 조회</a:t>
            </a:r>
            <a:endParaRPr lang="en-US" altLang="ko-KR" sz="1333" dirty="0" smtClean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8D075E94-0CF2-4C33-9C68-54B7C926C541}"/>
              </a:ext>
            </a:extLst>
          </p:cNvPr>
          <p:cNvCxnSpPr>
            <a:stCxn id="134" idx="1"/>
            <a:endCxn id="132" idx="3"/>
          </p:cNvCxnSpPr>
          <p:nvPr/>
        </p:nvCxnSpPr>
        <p:spPr>
          <a:xfrm flipH="1">
            <a:off x="3705508" y="994495"/>
            <a:ext cx="1106164" cy="249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Google Shape;102;p13">
            <a:extLst>
              <a:ext uri="{FF2B5EF4-FFF2-40B4-BE49-F238E27FC236}">
                <a16:creationId xmlns:a16="http://schemas.microsoft.com/office/drawing/2014/main" xmlns="" id="{5101804D-D6A1-4286-8A27-033B15070974}"/>
              </a:ext>
            </a:extLst>
          </p:cNvPr>
          <p:cNvSpPr/>
          <p:nvPr/>
        </p:nvSpPr>
        <p:spPr>
          <a:xfrm>
            <a:off x="4811672" y="1408807"/>
            <a:ext cx="1630408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메인 화면 </a:t>
            </a:r>
            <a:r>
              <a:rPr lang="ko-KR" altLang="en-US" sz="1333" dirty="0" smtClean="0"/>
              <a:t>추천 아이템</a:t>
            </a:r>
            <a:endParaRPr sz="133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A104D6FE-FDB9-4CFD-80F0-810AB4EDD095}"/>
              </a:ext>
            </a:extLst>
          </p:cNvPr>
          <p:cNvCxnSpPr>
            <a:cxnSpLocks/>
            <a:stCxn id="135" idx="1"/>
            <a:endCxn id="132" idx="3"/>
          </p:cNvCxnSpPr>
          <p:nvPr/>
        </p:nvCxnSpPr>
        <p:spPr>
          <a:xfrm flipH="1">
            <a:off x="3705508" y="1679937"/>
            <a:ext cx="1106164" cy="180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Google Shape;102;p13">
            <a:extLst>
              <a:ext uri="{FF2B5EF4-FFF2-40B4-BE49-F238E27FC236}">
                <a16:creationId xmlns:a16="http://schemas.microsoft.com/office/drawing/2014/main" xmlns="" id="{737557CC-446E-40A6-A817-32FD75CC9000}"/>
              </a:ext>
            </a:extLst>
          </p:cNvPr>
          <p:cNvSpPr/>
          <p:nvPr/>
        </p:nvSpPr>
        <p:spPr>
          <a:xfrm>
            <a:off x="4811672" y="2132869"/>
            <a:ext cx="1630408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카테고리별</a:t>
            </a:r>
            <a:r>
              <a:rPr lang="ko-KR" altLang="en-US" sz="1333" dirty="0"/>
              <a:t> </a:t>
            </a:r>
            <a:r>
              <a:rPr lang="ko-KR" altLang="en-US" sz="1333" dirty="0" smtClean="0"/>
              <a:t>아이템 조회</a:t>
            </a:r>
            <a:endParaRPr sz="1333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B97819E-5731-4A26-AD2A-4CA936973276}"/>
              </a:ext>
            </a:extLst>
          </p:cNvPr>
          <p:cNvCxnSpPr>
            <a:stCxn id="136" idx="1"/>
            <a:endCxn id="132" idx="3"/>
          </p:cNvCxnSpPr>
          <p:nvPr/>
        </p:nvCxnSpPr>
        <p:spPr>
          <a:xfrm flipH="1">
            <a:off x="3705508" y="2403999"/>
            <a:ext cx="1106164" cy="108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>
            <a:off x="957867" y="3231325"/>
            <a:ext cx="878041" cy="25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>
            <a:off x="957867" y="3231325"/>
            <a:ext cx="878041" cy="268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35908" y="388055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렌탈</a:t>
            </a:r>
            <a:endParaRPr sz="1333" dirty="0"/>
          </a:p>
        </p:txBody>
      </p:sp>
      <p:sp>
        <p:nvSpPr>
          <p:cNvPr id="142" name="Google Shape;102;p13">
            <a:extLst>
              <a:ext uri="{FF2B5EF4-FFF2-40B4-BE49-F238E27FC236}">
                <a16:creationId xmlns:a16="http://schemas.microsoft.com/office/drawing/2014/main" xmlns="" id="{FD360B97-08F3-48C9-BA9A-3E33688CFEA6}"/>
              </a:ext>
            </a:extLst>
          </p:cNvPr>
          <p:cNvSpPr/>
          <p:nvPr/>
        </p:nvSpPr>
        <p:spPr>
          <a:xfrm>
            <a:off x="4811672" y="2885506"/>
            <a:ext cx="1054029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 상품 문의</a:t>
            </a:r>
            <a:endParaRPr sz="1333" dirty="0"/>
          </a:p>
        </p:txBody>
      </p:sp>
      <p:sp>
        <p:nvSpPr>
          <p:cNvPr id="143" name="Google Shape;102;p13">
            <a:extLst>
              <a:ext uri="{FF2B5EF4-FFF2-40B4-BE49-F238E27FC236}">
                <a16:creationId xmlns:a16="http://schemas.microsoft.com/office/drawing/2014/main" xmlns="" id="{BD2B7044-AE64-4FDD-A94F-3B6D34A54012}"/>
              </a:ext>
            </a:extLst>
          </p:cNvPr>
          <p:cNvSpPr/>
          <p:nvPr/>
        </p:nvSpPr>
        <p:spPr>
          <a:xfrm>
            <a:off x="5330805" y="4287897"/>
            <a:ext cx="1054029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평점</a:t>
            </a:r>
            <a:endParaRPr sz="1333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36BE17A4-D36C-4B3A-A5DF-EECDF148F3CC}"/>
              </a:ext>
            </a:extLst>
          </p:cNvPr>
          <p:cNvCxnSpPr>
            <a:stCxn id="142" idx="1"/>
            <a:endCxn id="132" idx="3"/>
          </p:cNvCxnSpPr>
          <p:nvPr/>
        </p:nvCxnSpPr>
        <p:spPr>
          <a:xfrm flipH="1">
            <a:off x="3705508" y="3062432"/>
            <a:ext cx="1106164" cy="4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143" idx="1"/>
            <a:endCxn id="256" idx="3"/>
          </p:cNvCxnSpPr>
          <p:nvPr/>
        </p:nvCxnSpPr>
        <p:spPr>
          <a:xfrm flipH="1" flipV="1">
            <a:off x="3775696" y="4432066"/>
            <a:ext cx="1555109" cy="3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8" y="2575356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</a:t>
            </a:r>
            <a:r>
              <a:rPr lang="ko-KR" altLang="en-US" sz="1333" dirty="0"/>
              <a:t>등록</a:t>
            </a:r>
            <a:endParaRPr sz="1333" dirty="0"/>
          </a:p>
        </p:txBody>
      </p:sp>
      <p:sp>
        <p:nvSpPr>
          <p:cNvPr id="61" name="Google Shape;102;p13">
            <a:extLst>
              <a:ext uri="{FF2B5EF4-FFF2-40B4-BE49-F238E27FC236}">
                <a16:creationId xmlns:a16="http://schemas.microsoft.com/office/drawing/2014/main" xmlns="" id="{6AB88040-6CCB-4E2E-A198-3B518EE2CAAB}"/>
              </a:ext>
            </a:extLst>
          </p:cNvPr>
          <p:cNvSpPr/>
          <p:nvPr/>
        </p:nvSpPr>
        <p:spPr>
          <a:xfrm>
            <a:off x="4811672" y="3402557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신고</a:t>
            </a:r>
            <a:endParaRPr sz="1333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0FE7E1A2-AFBD-447F-934C-59A4FF4A4A31}"/>
              </a:ext>
            </a:extLst>
          </p:cNvPr>
          <p:cNvCxnSpPr>
            <a:cxnSpLocks/>
            <a:stCxn id="61" idx="1"/>
            <a:endCxn id="132" idx="3"/>
          </p:cNvCxnSpPr>
          <p:nvPr/>
        </p:nvCxnSpPr>
        <p:spPr>
          <a:xfrm flipH="1" flipV="1">
            <a:off x="3705508" y="3486064"/>
            <a:ext cx="1106164" cy="9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>
            <a:off x="957867" y="3231325"/>
            <a:ext cx="878041" cy="90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 flipV="1">
            <a:off x="957867" y="2831356"/>
            <a:ext cx="878041" cy="39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8" y="21953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로그인 </a:t>
            </a:r>
            <a:r>
              <a:rPr lang="en-US" altLang="ko-KR" sz="1333" dirty="0" smtClean="0"/>
              <a:t>/ </a:t>
            </a:r>
            <a:r>
              <a:rPr lang="ko-KR" altLang="en-US" sz="1333" dirty="0" smtClean="0"/>
              <a:t>회원가입</a:t>
            </a:r>
            <a:endParaRPr sz="1333" dirty="0"/>
          </a:p>
        </p:txBody>
      </p:sp>
      <p:sp>
        <p:nvSpPr>
          <p:cNvPr id="14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8" y="77479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등급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포인트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쿠폰 제도</a:t>
            </a:r>
            <a:endParaRPr sz="1333" dirty="0"/>
          </a:p>
        </p:txBody>
      </p:sp>
      <p:sp>
        <p:nvSpPr>
          <p:cNvPr id="214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835908" y="6310390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공지사항 </a:t>
            </a:r>
            <a:r>
              <a:rPr lang="en-US" altLang="ko-KR" sz="1333" dirty="0" smtClean="0"/>
              <a:t>FAQ </a:t>
            </a:r>
            <a:r>
              <a:rPr lang="ko-KR" altLang="en-US" sz="1333" dirty="0" smtClean="0"/>
              <a:t>이용가이드 게시판</a:t>
            </a:r>
            <a:endParaRPr sz="1333" dirty="0"/>
          </a:p>
        </p:txBody>
      </p:sp>
      <p:sp>
        <p:nvSpPr>
          <p:cNvPr id="217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35908" y="471348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요청</a:t>
            </a:r>
            <a:endParaRPr sz="1333" dirty="0"/>
          </a:p>
        </p:txBody>
      </p:sp>
      <p:sp>
        <p:nvSpPr>
          <p:cNvPr id="230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8" y="1928600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33" dirty="0" smtClean="0"/>
              <a:t>E</a:t>
            </a:r>
            <a:r>
              <a:rPr lang="ko-KR" altLang="en-US" sz="1333" dirty="0" smtClean="0"/>
              <a:t>머니 충전 </a:t>
            </a:r>
            <a:r>
              <a:rPr lang="en-US" altLang="ko-KR" sz="1333" dirty="0" smtClean="0"/>
              <a:t>/ </a:t>
            </a:r>
            <a:r>
              <a:rPr lang="ko-KR" altLang="en-US" sz="1333" dirty="0" smtClean="0"/>
              <a:t>출금</a:t>
            </a:r>
            <a:endParaRPr sz="1333" dirty="0"/>
          </a:p>
        </p:txBody>
      </p:sp>
      <p:sp>
        <p:nvSpPr>
          <p:cNvPr id="232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906096" y="509355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찜하기</a:t>
            </a:r>
            <a:r>
              <a:rPr lang="ko-KR" altLang="en-US" sz="1333" dirty="0" smtClean="0"/>
              <a:t> </a:t>
            </a:r>
            <a:r>
              <a:rPr lang="en-US" altLang="ko-KR" sz="1333" dirty="0" smtClean="0"/>
              <a:t>/ </a:t>
            </a:r>
            <a:r>
              <a:rPr lang="ko-KR" altLang="en-US" sz="1333" dirty="0" smtClean="0"/>
              <a:t>회원 </a:t>
            </a:r>
            <a:r>
              <a:rPr lang="ko-KR" altLang="en-US" sz="1333" dirty="0" err="1" smtClean="0"/>
              <a:t>팔로우</a:t>
            </a:r>
            <a:endParaRPr sz="1333" dirty="0"/>
          </a:p>
        </p:txBody>
      </p:sp>
      <p:sp>
        <p:nvSpPr>
          <p:cNvPr id="24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8" y="1385666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 smtClean="0"/>
              <a:t>Q&amp;A, </a:t>
            </a:r>
            <a:r>
              <a:rPr lang="ko-KR" altLang="en-US" sz="1333" dirty="0" err="1" smtClean="0"/>
              <a:t>상품렌탈</a:t>
            </a:r>
            <a:r>
              <a:rPr lang="en-US" altLang="ko-KR" sz="1333" dirty="0" smtClean="0"/>
              <a:t>, </a:t>
            </a:r>
            <a:r>
              <a:rPr lang="ko-KR" altLang="en-US" sz="1333" dirty="0" err="1" smtClean="0"/>
              <a:t>렌탈요청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상품 문의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상품 신고 알림</a:t>
            </a:r>
            <a:endParaRPr sz="1333" dirty="0"/>
          </a:p>
        </p:txBody>
      </p:sp>
      <p:sp>
        <p:nvSpPr>
          <p:cNvPr id="256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906096" y="4176066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</a:t>
            </a:r>
            <a:r>
              <a:rPr lang="ko-KR" altLang="en-US" sz="1333" dirty="0" smtClean="0"/>
              <a:t>반</a:t>
            </a:r>
            <a:r>
              <a:rPr lang="ko-KR" altLang="en-US" sz="1333" dirty="0"/>
              <a:t>납</a:t>
            </a:r>
            <a:endParaRPr sz="1333" dirty="0"/>
          </a:p>
        </p:txBody>
      </p:sp>
      <p:sp>
        <p:nvSpPr>
          <p:cNvPr id="287" name="Google Shape;105;p13"/>
          <p:cNvSpPr/>
          <p:nvPr/>
        </p:nvSpPr>
        <p:spPr>
          <a:xfrm>
            <a:off x="8034332" y="192920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카테고리 관리</a:t>
            </a:r>
            <a:endParaRPr sz="1333" dirty="0"/>
          </a:p>
        </p:txBody>
      </p:sp>
      <p:sp>
        <p:nvSpPr>
          <p:cNvPr id="293" name="Google Shape;102;p13">
            <a:extLst>
              <a:ext uri="{FF2B5EF4-FFF2-40B4-BE49-F238E27FC236}">
                <a16:creationId xmlns:a16="http://schemas.microsoft.com/office/drawing/2014/main" xmlns="" id="{BD2B7044-AE64-4FDD-A94F-3B6D34A54012}"/>
              </a:ext>
            </a:extLst>
          </p:cNvPr>
          <p:cNvSpPr/>
          <p:nvPr/>
        </p:nvSpPr>
        <p:spPr>
          <a:xfrm>
            <a:off x="5330804" y="4843794"/>
            <a:ext cx="1054029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후기</a:t>
            </a:r>
            <a:endParaRPr lang="en-US" altLang="ko-KR" sz="1333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86</Words>
  <Application>Microsoft Office PowerPoint</Application>
  <PresentationFormat>사용자 지정</PresentationFormat>
  <Paragraphs>27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507-06</cp:lastModifiedBy>
  <cp:revision>12</cp:revision>
  <dcterms:created xsi:type="dcterms:W3CDTF">2020-03-01T10:16:08Z</dcterms:created>
  <dcterms:modified xsi:type="dcterms:W3CDTF">2020-03-05T07:20:55Z</dcterms:modified>
</cp:coreProperties>
</file>