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4" r:id="rId9"/>
    <p:sldId id="265" r:id="rId10"/>
    <p:sldId id="267" r:id="rId11"/>
    <p:sldId id="266" r:id="rId12"/>
    <p:sldId id="268" r:id="rId13"/>
    <p:sldId id="270" r:id="rId14"/>
    <p:sldId id="271" r:id="rId15"/>
    <p:sldId id="272" r:id="rId16"/>
    <p:sldId id="273" r:id="rId17"/>
    <p:sldId id="275" r:id="rId18"/>
    <p:sldId id="274" r:id="rId19"/>
    <p:sldId id="278" r:id="rId20"/>
    <p:sldId id="279" r:id="rId21"/>
    <p:sldId id="277" r:id="rId22"/>
    <p:sldId id="27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9414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70744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6762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99477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53045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34222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3309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5766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57893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578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충전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출금내역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11010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202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744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충전한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머니와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출금또는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사용한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머니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현재 잔액을 보여준다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989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전체 내역조회 또는 충전 내역조회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출금 내역조회 버튼 누르면 각각의 내용이 보여지게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025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당일 조회 버튼 누르면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현재 날짜 기준으로 조회가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59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조회하기 누르면 해당 날짜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기준으로 조회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791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055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022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6448" y="1482811"/>
            <a:ext cx="7382394" cy="4839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4264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28" y="257176"/>
            <a:ext cx="6678621" cy="51540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175" y="380152"/>
            <a:ext cx="6734175" cy="962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337" y="1640910"/>
            <a:ext cx="6636134" cy="21670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912" y="3403882"/>
            <a:ext cx="9086850" cy="2981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2111" y="2908584"/>
            <a:ext cx="94964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7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err="1" smtClean="0"/>
              <a:t>안드로이드</a:t>
            </a:r>
            <a:r>
              <a:rPr lang="ko-KR" altLang="en-US" dirty="0" smtClean="0"/>
              <a:t> 화면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70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user_m_kb_MyPageMain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닉네임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보유 포인트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현재 등급을 보여지게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7742" y="1573427"/>
            <a:ext cx="2883962" cy="473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906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571" y="926925"/>
            <a:ext cx="3271007" cy="466594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38571" y="1327759"/>
            <a:ext cx="3271007" cy="914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381" y="316672"/>
            <a:ext cx="5514975" cy="5886450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 flipV="1">
            <a:off x="4609578" y="1784959"/>
            <a:ext cx="981803" cy="14749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82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user_m_kb_Update</a:t>
                      </a:r>
                      <a:r>
                        <a:rPr lang="en-US" altLang="ko-KR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member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회원 정보 변경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공지글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클릭하면 해당 공지사항 내용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5314" y="1293083"/>
            <a:ext cx="366712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775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545" y="-119269"/>
            <a:ext cx="3250406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05948" y="1192696"/>
            <a:ext cx="1683026" cy="123245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138" y="2372038"/>
            <a:ext cx="9992648" cy="434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7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user_m_kb_EmoneyCharge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충전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497197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133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556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금액 버튼 누르면 해당 금액이 충전 금액에 나타나게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83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평소엔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 비활성화 되어있다가 직접 입력 라디오 버튼이 눌려지면 활성화 되게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874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충전하기 버튼 누르면 사용자에게 입금 계좌번호 보이게 한다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852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66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46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50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6264" y="1418710"/>
            <a:ext cx="370522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277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743" y="569843"/>
            <a:ext cx="2572060" cy="54267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57" y="1444900"/>
            <a:ext cx="67532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2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user_w_kb_EMoneyWIthdraw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출금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448068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2551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6966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금액 버튼 누르면 해당 금액이 출 금액에 나타나게 함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206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평소엔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 비활성화 되어있다가 직접 입력 라디오 버튼이 눌려지면 활성화 되게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함</a:t>
                      </a: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96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출금하기 버튼 누르면 해당 금액으로 출금 처리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950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614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027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391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9549" y="1518594"/>
            <a:ext cx="356235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53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user_w_kb_MyPageMain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닉네임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보유 포인트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현재 등급을 보여지게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283" y="1276221"/>
            <a:ext cx="7886700" cy="3056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7178" y="4357282"/>
            <a:ext cx="7652952" cy="199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411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44" y="0"/>
            <a:ext cx="3250406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64296" y="2116899"/>
            <a:ext cx="2367419" cy="12150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129" y="1533025"/>
            <a:ext cx="6646237" cy="238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6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충전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출금내역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11010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202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744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충전한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머니와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출금또는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사용한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머니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현재 잔액을 보여준다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989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전체 내역조회 또는 충전 내역조회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출금 내역조회 버튼 누르면 각각의 내용이 보여지게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025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당일 조회 버튼 누르면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현재 날짜 기준으로 조회가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59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조회하기 누르면 해당 날짜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기준으로 조회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791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055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022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8252" y="1474574"/>
            <a:ext cx="3402439" cy="4915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618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86" y="662473"/>
            <a:ext cx="2427854" cy="51225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973" y="124603"/>
            <a:ext cx="8201025" cy="29265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8973" y="3387012"/>
            <a:ext cx="7185835" cy="259507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55780" y="3387012"/>
            <a:ext cx="2496060" cy="16328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23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51" y="217835"/>
            <a:ext cx="5907506" cy="63722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056" y="1290182"/>
            <a:ext cx="5672611" cy="376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7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user_w_kb_Update</a:t>
                      </a:r>
                      <a:r>
                        <a:rPr lang="en-US" altLang="ko-KR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member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회원 정보 변경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28540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350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149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휴대폰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번호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입력후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인증 버튼을 눌러서 인증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해야함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3130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이메일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유효성 검사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이메일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형식이 제대로 되었는지 확인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350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우편번호 검색 누르면 다음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우편번호 검색 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API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을 이용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88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수정버튼 누르면 해당 회원 정보가 변경이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059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289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394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203" y="1664044"/>
            <a:ext cx="6212094" cy="4526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045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56" y="444199"/>
            <a:ext cx="6536195" cy="4733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478" y="171358"/>
            <a:ext cx="6453153" cy="38771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951" y="4048489"/>
            <a:ext cx="6210300" cy="2495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3565" y="5038483"/>
            <a:ext cx="5591175" cy="104775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26093" y="1102290"/>
            <a:ext cx="1390389" cy="14905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936" y="258731"/>
            <a:ext cx="7571216" cy="170870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1866" y="2856652"/>
            <a:ext cx="6153150" cy="17240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9796" y="1847589"/>
            <a:ext cx="53244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1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user_w_kb_EmoneyCharge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충전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497197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133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556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금액 버튼 누르면 해당 금액이 충전 금액에 나타나게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83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평소엔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 비활성화 되어있다가 직접 입력 라디오 버튼이 눌려지면 활성화 되게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874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충전하기 버튼 누르면 사용자에게 입금 계좌번호 보이게 한다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852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66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46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50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077" y="1546182"/>
            <a:ext cx="7039619" cy="469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691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57" y="142875"/>
            <a:ext cx="8629650" cy="6715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603" y="590223"/>
            <a:ext cx="5086350" cy="466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815" y="1504296"/>
            <a:ext cx="6257925" cy="4267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72" y="457491"/>
            <a:ext cx="7467600" cy="7048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672" y="1932064"/>
            <a:ext cx="75342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7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user_w_kb_EMoneyWIthdraw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출금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448068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2551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6966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금액 버튼 누르면 해당 금액이 출 금액에 나타나게 함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206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평소엔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 비활성화 되어있다가 직접 입력 라디오 버튼이 눌려지면 활성화 되게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함</a:t>
                      </a: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96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출금하기 버튼 누르면 해당 금액으로 출금 처리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950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614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027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391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313" y="1541149"/>
            <a:ext cx="6701995" cy="475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088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71" y="399586"/>
            <a:ext cx="7943850" cy="5019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089" y="175868"/>
            <a:ext cx="6753225" cy="2105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424" y="3113696"/>
            <a:ext cx="62579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5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463</Words>
  <Application>Microsoft Office PowerPoint</Application>
  <PresentationFormat>와이드스크린</PresentationFormat>
  <Paragraphs>191</Paragraphs>
  <Slides>22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Malgun Gothic</vt:lpstr>
      <vt:lpstr>Malgun Gothic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66</cp:revision>
  <dcterms:created xsi:type="dcterms:W3CDTF">2020-01-16T07:12:04Z</dcterms:created>
  <dcterms:modified xsi:type="dcterms:W3CDTF">2020-03-27T00:40:12Z</dcterms:modified>
</cp:coreProperties>
</file>