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제목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EZEN CROWD FUNDING</a:t>
            </a:r>
          </a:p>
        </p:txBody>
      </p:sp>
      <p:sp>
        <p:nvSpPr>
          <p:cNvPr id="95" name="부제목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  <a:r>
              <a:t>기능 정리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사용자 기능</a:t>
            </a:r>
          </a:p>
        </p:txBody>
      </p:sp>
      <p:sp>
        <p:nvSpPr>
          <p:cNvPr id="98" name="내용 개체 틀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회원가입 / 로그인 (페북, 카톡을 이용한 가입 및 로그인 포함)</a:t>
            </a:r>
          </a:p>
          <a:p>
            <a:pPr/>
            <a:r>
              <a:t>카테고리별 페이지</a:t>
            </a:r>
          </a:p>
          <a:p>
            <a:pPr/>
            <a:r>
              <a:t>공지사항 / QNA / FAQ / 이용가이드</a:t>
            </a:r>
          </a:p>
          <a:p>
            <a:pPr/>
            <a:r>
              <a:t>렌탈상품 검색기능 / 렌탈상품 등록기능</a:t>
            </a:r>
          </a:p>
          <a:p>
            <a:pPr/>
            <a:r>
              <a:t>내가 구하는 상품 등록(ex. 스키장비 렌탈 가능하신분 구해요)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관리자 기능</a:t>
            </a:r>
          </a:p>
        </p:txBody>
      </p:sp>
      <p:sp>
        <p:nvSpPr>
          <p:cNvPr id="101" name="내용 개체 틀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회원관리 페이지(등급부여, 강제탈퇴, 쿠폰지급)</a:t>
            </a:r>
          </a:p>
          <a:p>
            <a:pPr/>
            <a:r>
              <a:t>QNA, FAQ게시판 관리페이지(답글등록, 광고, 유해글 삭제 등)</a:t>
            </a:r>
          </a:p>
          <a:p>
            <a:pPr/>
            <a:r>
              <a:t>회원이 등록한 상품 삭제 및 수정권고 등의 기능페이지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제목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defTabSz="841247">
              <a:defRPr sz="4048"/>
            </a:pPr>
            <a:r>
              <a:t>기타 아무거나 넣고 싶은 기능</a:t>
            </a:r>
            <a:r>
              <a:t>???</a:t>
            </a:r>
            <a:br/>
            <a:r>
              <a:t>기브미 아이디어</a:t>
            </a:r>
          </a:p>
        </p:txBody>
      </p:sp>
      <p:sp>
        <p:nvSpPr>
          <p:cNvPr id="104" name="내용 개체 틀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