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9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pPr/>
              <a:t>2020-03-01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11947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pPr/>
              <a:t>2020-03-01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5707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pPr/>
              <a:t>2020-03-01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4480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pPr/>
              <a:t>2020-03-01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26737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pPr/>
              <a:t>2020-03-01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33943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pPr/>
              <a:t>2020-03-01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21822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pPr/>
              <a:t>2020-03-01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9875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pPr/>
              <a:t>2020-03-01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62602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pPr/>
              <a:t>2020-03-01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8292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pPr/>
              <a:t>2020-03-01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55981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pPr/>
              <a:t>2020-03-01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80209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64F5E-737F-4F6B-9F15-DAA8DB3BF429}" type="datetimeFigureOut">
              <a:rPr lang="ko-KR" altLang="en-US" smtClean="0"/>
              <a:pPr/>
              <a:t>2020-03-01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A4F53-6DA0-4604-B445-FF63587F1A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6178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EZEN CROWD FUNDING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기능 정리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89965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29730" y="1886465"/>
            <a:ext cx="350931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일반</a:t>
            </a:r>
            <a:r>
              <a:rPr lang="en-US" altLang="ko-KR" dirty="0" smtClean="0"/>
              <a:t>, SNS 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회원정보 수정</a:t>
            </a:r>
            <a:endParaRPr lang="en-US" altLang="ko-KR" dirty="0" smtClean="0"/>
          </a:p>
          <a:p>
            <a:r>
              <a:rPr lang="ko-KR" altLang="en-US" dirty="0" err="1" smtClean="0"/>
              <a:t>렌탈</a:t>
            </a:r>
            <a:r>
              <a:rPr lang="ko-KR" altLang="en-US" dirty="0" smtClean="0"/>
              <a:t> 서비스 등록</a:t>
            </a:r>
            <a:r>
              <a:rPr lang="en-US" altLang="ko-KR" dirty="0" smtClean="0"/>
              <a:t> </a:t>
            </a:r>
          </a:p>
          <a:p>
            <a:r>
              <a:rPr lang="ko-KR" altLang="en-US" dirty="0" err="1" smtClean="0"/>
              <a:t>렌탈</a:t>
            </a:r>
            <a:r>
              <a:rPr lang="ko-KR" altLang="en-US" dirty="0" smtClean="0"/>
              <a:t> 서비스 신청</a:t>
            </a:r>
            <a:endParaRPr lang="en-US" altLang="ko-KR" dirty="0" smtClean="0"/>
          </a:p>
          <a:p>
            <a:r>
              <a:rPr lang="ko-KR" altLang="en-US" dirty="0" err="1" smtClean="0"/>
              <a:t>렌탈</a:t>
            </a:r>
            <a:r>
              <a:rPr lang="ko-KR" altLang="en-US" dirty="0" smtClean="0"/>
              <a:t> 서비스 </a:t>
            </a:r>
            <a:r>
              <a:rPr lang="ko-KR" altLang="en-US" dirty="0" smtClean="0"/>
              <a:t>취소</a:t>
            </a:r>
            <a:endParaRPr lang="en-US" altLang="ko-KR" dirty="0" smtClean="0"/>
          </a:p>
          <a:p>
            <a:r>
              <a:rPr lang="ko-KR" altLang="en-US" dirty="0" smtClean="0"/>
              <a:t>중고장터 </a:t>
            </a:r>
            <a:r>
              <a:rPr lang="en-US" altLang="ko-KR" dirty="0" smtClean="0"/>
              <a:t>(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환불</a:t>
            </a:r>
            <a:r>
              <a:rPr lang="en-US" altLang="ko-KR" dirty="0" smtClean="0"/>
              <a:t>)</a:t>
            </a:r>
            <a:r>
              <a:rPr lang="en-US" altLang="ko-KR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신청 목록</a:t>
            </a:r>
            <a:endParaRPr lang="en-US" altLang="ko-KR" dirty="0" smtClean="0"/>
          </a:p>
          <a:p>
            <a:r>
              <a:rPr lang="ko-KR" altLang="en-US" dirty="0" smtClean="0"/>
              <a:t>회원 신고</a:t>
            </a:r>
            <a:endParaRPr lang="en-US" altLang="ko-KR" b="1" dirty="0" smtClean="0"/>
          </a:p>
          <a:p>
            <a:r>
              <a:rPr lang="ko-KR" altLang="en-US" dirty="0" smtClean="0"/>
              <a:t>공지사항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Q&amp;A</a:t>
            </a:r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대</a:t>
            </a:r>
            <a:r>
              <a:rPr lang="en-US" altLang="ko-KR" dirty="0" smtClean="0"/>
              <a:t>1 </a:t>
            </a:r>
            <a:r>
              <a:rPr lang="ko-KR" altLang="en-US" dirty="0" smtClean="0"/>
              <a:t>문의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96244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관리자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회원관리</a:t>
            </a:r>
            <a:r>
              <a:rPr lang="en-US" altLang="ko-KR" dirty="0" smtClean="0"/>
              <a:t>, </a:t>
            </a:r>
          </a:p>
          <a:p>
            <a:r>
              <a:rPr lang="ko-KR" altLang="en-US" dirty="0" err="1" smtClean="0"/>
              <a:t>렌탈</a:t>
            </a:r>
            <a:r>
              <a:rPr lang="ko-KR" altLang="en-US" dirty="0" smtClean="0"/>
              <a:t> 서비스 관리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회원 신고 관리</a:t>
            </a:r>
            <a:r>
              <a:rPr lang="en-US" altLang="ko-KR" dirty="0" smtClean="0"/>
              <a:t> , </a:t>
            </a:r>
            <a:endParaRPr lang="en-US" altLang="ko-KR" dirty="0" smtClean="0"/>
          </a:p>
          <a:p>
            <a:r>
              <a:rPr lang="ko-KR" altLang="en-US" dirty="0" smtClean="0"/>
              <a:t>중고장터 관리</a:t>
            </a:r>
            <a:endParaRPr lang="en-US" altLang="ko-KR" dirty="0" smtClean="0"/>
          </a:p>
          <a:p>
            <a:r>
              <a:rPr lang="ko-KR" altLang="en-US" dirty="0" smtClean="0"/>
              <a:t>커뮤니티 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공지사항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Q&amp;A), </a:t>
            </a:r>
          </a:p>
          <a:p>
            <a:r>
              <a:rPr lang="ko-KR" altLang="en-US" dirty="0" smtClean="0"/>
              <a:t>실시간 상담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88106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 아무거나 넣고 싶은 기능</a:t>
            </a:r>
            <a:r>
              <a:rPr lang="en-US" altLang="ko-KR" dirty="0" smtClean="0"/>
              <a:t>???</a:t>
            </a:r>
            <a:br>
              <a:rPr lang="en-US" altLang="ko-KR" dirty="0" smtClean="0"/>
            </a:br>
            <a:r>
              <a:rPr lang="ko-KR" altLang="en-US" dirty="0" err="1" smtClean="0"/>
              <a:t>기브미</a:t>
            </a:r>
            <a:r>
              <a:rPr lang="ko-KR" altLang="en-US" dirty="0" smtClean="0"/>
              <a:t> 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58768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</TotalTime>
  <Words>76</Words>
  <Application>Microsoft Office PowerPoint</Application>
  <PresentationFormat>사용자 지정</PresentationFormat>
  <Paragraphs>28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EZEN CROWD FUNDING</vt:lpstr>
      <vt:lpstr>사용자 기능</vt:lpstr>
      <vt:lpstr>관리자 기능</vt:lpstr>
      <vt:lpstr>기타 아무거나 넣고 싶은 기능??? 기브미 아이디어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사용자 기능</dc:title>
  <dc:creator>507-06</dc:creator>
  <cp:lastModifiedBy>KKB</cp:lastModifiedBy>
  <cp:revision>101</cp:revision>
  <dcterms:created xsi:type="dcterms:W3CDTF">2020-01-31T08:29:48Z</dcterms:created>
  <dcterms:modified xsi:type="dcterms:W3CDTF">2020-03-01T03:04:07Z</dcterms:modified>
</cp:coreProperties>
</file>