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4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625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81266515"/>
              </p:ext>
            </p:extLst>
          </p:nvPr>
        </p:nvGraphicFramePr>
        <p:xfrm>
          <a:off x="101786" y="12569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890272401"/>
              </p:ext>
            </p:extLst>
          </p:nvPr>
        </p:nvGraphicFramePr>
        <p:xfrm>
          <a:off x="9279228" y="20734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>
            <p:extLst>
              <p:ext uri="{D42A27DB-BD31-4B8C-83A1-F6EECF244321}">
                <p14:modId xmlns:p14="http://schemas.microsoft.com/office/powerpoint/2010/main" val="2156156791"/>
              </p:ext>
            </p:extLst>
          </p:nvPr>
        </p:nvGraphicFramePr>
        <p:xfrm>
          <a:off x="6170268" y="20734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86153875"/>
              </p:ext>
            </p:extLst>
          </p:nvPr>
        </p:nvGraphicFramePr>
        <p:xfrm>
          <a:off x="8813564" y="84665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검색기능으로 특정 키워드 공지사항 검색 가능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공지사항 등록 및 삭제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공지사항의 리스트로 수정 버튼을 눌러서 수정 가능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 err="1"/>
                        <a:t>페이지네이션으로</a:t>
                      </a:r>
                      <a:r>
                        <a:rPr lang="ko-KR" altLang="en-US" sz="1300" b="0" u="none" strike="noStrike" cap="none" dirty="0"/>
                        <a:t> 다른 페이지 이동 가능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B5AA04D-F67E-4F12-8991-144DB9A760AD}"/>
              </a:ext>
            </a:extLst>
          </p:cNvPr>
          <p:cNvSpPr/>
          <p:nvPr/>
        </p:nvSpPr>
        <p:spPr>
          <a:xfrm flipH="1" flipV="1">
            <a:off x="101785" y="1277909"/>
            <a:ext cx="8477375" cy="5220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DB5524-6F5D-4B5E-B796-5A5F9C6F2FB5}"/>
              </a:ext>
            </a:extLst>
          </p:cNvPr>
          <p:cNvSpPr/>
          <p:nvPr/>
        </p:nvSpPr>
        <p:spPr>
          <a:xfrm>
            <a:off x="7268918" y="1757809"/>
            <a:ext cx="943583" cy="398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0D020A-1010-498C-B128-55B8BAC9540D}"/>
              </a:ext>
            </a:extLst>
          </p:cNvPr>
          <p:cNvSpPr/>
          <p:nvPr/>
        </p:nvSpPr>
        <p:spPr>
          <a:xfrm>
            <a:off x="555472" y="1757809"/>
            <a:ext cx="3550596" cy="398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검색창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07EF74-5DC5-4427-94BA-D2128CFDDBAE}"/>
              </a:ext>
            </a:extLst>
          </p:cNvPr>
          <p:cNvSpPr/>
          <p:nvPr/>
        </p:nvSpPr>
        <p:spPr>
          <a:xfrm>
            <a:off x="4340472" y="1757809"/>
            <a:ext cx="943583" cy="398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96BEF5-86B0-4CAA-AA93-B0F956B78313}"/>
              </a:ext>
            </a:extLst>
          </p:cNvPr>
          <p:cNvSpPr/>
          <p:nvPr/>
        </p:nvSpPr>
        <p:spPr>
          <a:xfrm>
            <a:off x="5934328" y="1757809"/>
            <a:ext cx="1100186" cy="398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공지사항등록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5451E7-45F4-4D10-8D7D-0AF14185789A}"/>
              </a:ext>
            </a:extLst>
          </p:cNvPr>
          <p:cNvSpPr/>
          <p:nvPr/>
        </p:nvSpPr>
        <p:spPr>
          <a:xfrm>
            <a:off x="327812" y="2257030"/>
            <a:ext cx="8025319" cy="3608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54A6464-2E0C-451F-B3EF-5932F9E1C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92023"/>
              </p:ext>
            </p:extLst>
          </p:nvPr>
        </p:nvGraphicFramePr>
        <p:xfrm>
          <a:off x="3055264" y="5992222"/>
          <a:ext cx="222879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6212">
                  <a:extLst>
                    <a:ext uri="{9D8B030D-6E8A-4147-A177-3AD203B41FA5}">
                      <a16:colId xmlns:a16="http://schemas.microsoft.com/office/drawing/2014/main" val="3113343691"/>
                    </a:ext>
                  </a:extLst>
                </a:gridCol>
                <a:gridCol w="456212">
                  <a:extLst>
                    <a:ext uri="{9D8B030D-6E8A-4147-A177-3AD203B41FA5}">
                      <a16:colId xmlns:a16="http://schemas.microsoft.com/office/drawing/2014/main" val="3177109956"/>
                    </a:ext>
                  </a:extLst>
                </a:gridCol>
                <a:gridCol w="456212">
                  <a:extLst>
                    <a:ext uri="{9D8B030D-6E8A-4147-A177-3AD203B41FA5}">
                      <a16:colId xmlns:a16="http://schemas.microsoft.com/office/drawing/2014/main" val="2655289953"/>
                    </a:ext>
                  </a:extLst>
                </a:gridCol>
                <a:gridCol w="456212">
                  <a:extLst>
                    <a:ext uri="{9D8B030D-6E8A-4147-A177-3AD203B41FA5}">
                      <a16:colId xmlns:a16="http://schemas.microsoft.com/office/drawing/2014/main" val="434534098"/>
                    </a:ext>
                  </a:extLst>
                </a:gridCol>
                <a:gridCol w="403943">
                  <a:extLst>
                    <a:ext uri="{9D8B030D-6E8A-4147-A177-3AD203B41FA5}">
                      <a16:colId xmlns:a16="http://schemas.microsoft.com/office/drawing/2014/main" val="1159567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933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BDCC0196-5838-4857-9EB0-02732BB9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05450"/>
              </p:ext>
            </p:extLst>
          </p:nvPr>
        </p:nvGraphicFramePr>
        <p:xfrm>
          <a:off x="456591" y="2380724"/>
          <a:ext cx="7755910" cy="32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91">
                  <a:extLst>
                    <a:ext uri="{9D8B030D-6E8A-4147-A177-3AD203B41FA5}">
                      <a16:colId xmlns:a16="http://schemas.microsoft.com/office/drawing/2014/main" val="2603646750"/>
                    </a:ext>
                  </a:extLst>
                </a:gridCol>
                <a:gridCol w="775591">
                  <a:extLst>
                    <a:ext uri="{9D8B030D-6E8A-4147-A177-3AD203B41FA5}">
                      <a16:colId xmlns:a16="http://schemas.microsoft.com/office/drawing/2014/main" val="2740705927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val="933755592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val="2806331774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val="3676276655"/>
                    </a:ext>
                  </a:extLst>
                </a:gridCol>
                <a:gridCol w="1551182">
                  <a:extLst>
                    <a:ext uri="{9D8B030D-6E8A-4147-A177-3AD203B41FA5}">
                      <a16:colId xmlns:a16="http://schemas.microsoft.com/office/drawing/2014/main" val="310630527"/>
                    </a:ext>
                  </a:extLst>
                </a:gridCol>
              </a:tblGrid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전체선택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게재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글쓴이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85222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코로나관련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2020-02-22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39229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설연휴관련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2020-01-28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808407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서비스 오류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2020-01-04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293715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배송 지연관련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2020-01-01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86831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258770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4088"/>
                  </a:ext>
                </a:extLst>
              </a:tr>
              <a:tr h="4045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 err="1"/>
                        <a:t>ㅁ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2823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F7AC18-C9EA-49ED-9B61-A8F5A2F82488}"/>
              </a:ext>
            </a:extLst>
          </p:cNvPr>
          <p:cNvSpPr/>
          <p:nvPr/>
        </p:nvSpPr>
        <p:spPr>
          <a:xfrm>
            <a:off x="327812" y="1482740"/>
            <a:ext cx="326266" cy="297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CB6D91-2765-4324-AF2D-28FE35894405}"/>
              </a:ext>
            </a:extLst>
          </p:cNvPr>
          <p:cNvSpPr/>
          <p:nvPr/>
        </p:nvSpPr>
        <p:spPr>
          <a:xfrm>
            <a:off x="327812" y="2266194"/>
            <a:ext cx="326266" cy="297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22483149"/>
              </p:ext>
            </p:extLst>
          </p:nvPr>
        </p:nvGraphicFramePr>
        <p:xfrm>
          <a:off x="101786" y="125699"/>
          <a:ext cx="4132284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3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공지사항 등록 및 </a:t>
                      </a: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수정폼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279228" y="20734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170268" y="20734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/>
        </p:nvGraphicFramePr>
        <p:xfrm>
          <a:off x="8813564" y="84665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검색기능으로 특정 키워드 공지사항 검색 가능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공지사항 등록 및 삭제 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공지사항의 리스트로 수정 버튼을 눌러서 수정 가능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 err="1"/>
                        <a:t>페이지네이션으로</a:t>
                      </a:r>
                      <a:r>
                        <a:rPr lang="ko-KR" altLang="en-US" sz="1300" b="0" u="none" strike="noStrike" cap="none" dirty="0"/>
                        <a:t> 다른 페이지 이동 가능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B5AA04D-F67E-4F12-8991-144DB9A760AD}"/>
              </a:ext>
            </a:extLst>
          </p:cNvPr>
          <p:cNvSpPr/>
          <p:nvPr/>
        </p:nvSpPr>
        <p:spPr>
          <a:xfrm flipH="1" flipV="1">
            <a:off x="101785" y="1277909"/>
            <a:ext cx="8477375" cy="5220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184DFF-16F8-4E4D-B353-458EDA190593}"/>
              </a:ext>
            </a:extLst>
          </p:cNvPr>
          <p:cNvSpPr/>
          <p:nvPr/>
        </p:nvSpPr>
        <p:spPr>
          <a:xfrm>
            <a:off x="1499152" y="1528252"/>
            <a:ext cx="5469835" cy="49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188DE-762F-466E-82CC-11B016688CA6}"/>
              </a:ext>
            </a:extLst>
          </p:cNvPr>
          <p:cNvSpPr txBox="1"/>
          <p:nvPr/>
        </p:nvSpPr>
        <p:spPr>
          <a:xfrm>
            <a:off x="813352" y="15680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5F1226-1BEE-4EEE-9882-B5DCA4FC8173}"/>
              </a:ext>
            </a:extLst>
          </p:cNvPr>
          <p:cNvSpPr/>
          <p:nvPr/>
        </p:nvSpPr>
        <p:spPr>
          <a:xfrm>
            <a:off x="1499151" y="2291082"/>
            <a:ext cx="5469835" cy="206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E706CD-AFF5-43D2-9F8B-58698AB83B32}"/>
              </a:ext>
            </a:extLst>
          </p:cNvPr>
          <p:cNvSpPr txBox="1"/>
          <p:nvPr/>
        </p:nvSpPr>
        <p:spPr>
          <a:xfrm>
            <a:off x="813351" y="229360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A80A65-62DE-45FB-8E7E-DAE0EA29C38A}"/>
              </a:ext>
            </a:extLst>
          </p:cNvPr>
          <p:cNvSpPr/>
          <p:nvPr/>
        </p:nvSpPr>
        <p:spPr>
          <a:xfrm>
            <a:off x="1476880" y="4545400"/>
            <a:ext cx="11768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업로드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807293-5279-4839-A76F-9017A15F3F48}"/>
              </a:ext>
            </a:extLst>
          </p:cNvPr>
          <p:cNvSpPr txBox="1"/>
          <p:nvPr/>
        </p:nvSpPr>
        <p:spPr>
          <a:xfrm>
            <a:off x="576470" y="4545400"/>
            <a:ext cx="90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B85035-9734-4D41-8DAB-7D1C4AD1C76F}"/>
              </a:ext>
            </a:extLst>
          </p:cNvPr>
          <p:cNvSpPr/>
          <p:nvPr/>
        </p:nvSpPr>
        <p:spPr>
          <a:xfrm>
            <a:off x="3554159" y="5594832"/>
            <a:ext cx="11768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등록하기</a:t>
            </a:r>
          </a:p>
        </p:txBody>
      </p:sp>
    </p:spTree>
    <p:extLst>
      <p:ext uri="{BB962C8B-B14F-4D97-AF65-F5344CB8AC3E}">
        <p14:creationId xmlns:p14="http://schemas.microsoft.com/office/powerpoint/2010/main" val="28695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141</Words>
  <Application>Microsoft Office PowerPoint</Application>
  <PresentationFormat>와이드스크린</PresentationFormat>
  <Paragraphs>80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이형준</cp:lastModifiedBy>
  <cp:revision>5</cp:revision>
  <dcterms:created xsi:type="dcterms:W3CDTF">2020-03-03T05:34:26Z</dcterms:created>
  <dcterms:modified xsi:type="dcterms:W3CDTF">2020-03-03T08:12:02Z</dcterms:modified>
</cp:coreProperties>
</file>