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EFBC2-9C30-4462-BA1E-64AA47CB4639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665E8-6B58-41EA-9E45-93220D752A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EEB2C-2939-422D-AB2E-C77DB426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56E09-FF1C-4ED4-BB7B-0B7A660E1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1F60F-B867-4628-8123-672E1E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C6E94-F2BB-4872-A126-81EC50A0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305FD-8835-41D8-8496-A99D25B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113CD-39C0-44DC-BBBE-CB1FE7F2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06392-8FC1-4B33-A50F-F1CE44956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429D2-00A1-48EC-BFB2-7F0A4A30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803BB-DA92-460A-BF59-FFAA760F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D5467-B67F-4BC6-98CF-438CE63F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759BEE-2092-4AB4-A705-D07B8C6A8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DFD15-16FC-4D50-948F-16165F38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C76C4-ED9A-47F6-9FED-490E1471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09567-7DE7-440C-A029-23E93A3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57AC2-5747-42C1-A3F0-9668243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3248-81A5-49FD-8A65-EBBA983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B9766-2BAE-453F-9C69-C6D30E42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564BD-F505-4988-A578-7E08C3AD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7B9C-8D01-481D-9787-78A78A4F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BEBFA-AD71-4C78-82F4-1132273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2CC34-72BE-4075-BF5A-ECD0918E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59000-7E94-4844-B5B8-855F991D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E7930-CC17-4BFF-A391-C665B62D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10F2C-0C2B-4877-8C16-F74C2FE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D2EF6-07C3-4365-B90F-083548EF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5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F638-9610-4939-B22B-359CBD5F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510AA-1BBC-4F93-8AE2-C4D5D034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032D-9F3F-4113-A8C1-F02EC835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3A325-A8D9-4AB1-9C7A-8C7FE88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B28D3-971B-44C3-8F6C-AC073D1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585D99-79E7-48B2-8DE8-95E709BE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8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D2365-73EF-42AD-92D2-8675546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1A810-C606-41D1-AF68-41AF6F31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BD828-CF40-4575-8B00-808500383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17B86-E693-4B24-9C96-EB0E536EE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4FD563-D929-44E0-A880-A74A993A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9C3BBD-2418-4F74-BA08-F7DD8A23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AE7C7-C9E1-4257-850B-DBBC68D0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D0C6D5-DE41-402F-B3D6-8925E4AC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9776A-AF25-476E-85AC-6BBC7C5E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4F83EF-6DF0-4FD7-A194-D72994F8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2B90B-7AFC-416F-89FE-C1A1A9E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AB278-A815-4216-B65A-9D25056C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3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E1D23B-48D3-4E47-8CB4-17E2ABE0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B537B-875E-4A5B-86A5-8235A2C9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0FF00-A374-4D0F-9AE6-BD588F20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B13C-3FA9-4257-AC28-236E32D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DDFCA-DE51-4489-819A-3D57F8F48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69300-2E70-4297-8CD0-8BD1FADC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3366B-E5A7-4070-B18F-247D2FDF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DA96D-B11F-4E33-99AD-DD8DED82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683DF-3B15-40A6-A96B-E9AA2BB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6DD0-FC53-4EA4-9EFC-3B2A646A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BEFD27-C1FE-4D80-B276-6EC134427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09E98-B7CC-4B91-8051-62B8A34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B7189-612E-4A43-A541-9FAAD250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88642-C5A6-42DC-A3E3-FD02556F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260ECE-D337-48A6-892F-20141EE9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603F5-F3AB-4353-A59B-E70ABCF9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9840C-2AB4-46ED-80D3-F2B33BCD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F3D16-ED3F-42C7-B970-98ED651D2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0FDF-26D8-4286-AD0F-7005EF3A2E9C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22579-E3FF-424D-A73F-319C8D2DB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1F9D-F8A8-442C-8747-A760FC15F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23D0B-F449-4B77-852D-E4AFEA870E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g7c553259d1_0_3"/>
          <p:cNvGraphicFramePr/>
          <p:nvPr>
            <p:extLst>
              <p:ext uri="{D42A27DB-BD31-4B8C-83A1-F6EECF244321}">
                <p14:modId xmlns:p14="http://schemas.microsoft.com/office/powerpoint/2010/main" val="1475268196"/>
              </p:ext>
            </p:extLst>
          </p:nvPr>
        </p:nvGraphicFramePr>
        <p:xfrm>
          <a:off x="131604" y="115759"/>
          <a:ext cx="3693699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4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>
                          <a:solidFill>
                            <a:schemeClr val="dk1"/>
                          </a:solidFill>
                        </a:rPr>
                        <a:t>상품신고페이지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err="1">
                          <a:solidFill>
                            <a:schemeClr val="dk1"/>
                          </a:solidFill>
                        </a:rPr>
                        <a:t>모달창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Google Shape;93;g7c553259d1_0_3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94;g7c553259d1_0_3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41255167"/>
              </p:ext>
            </p:extLst>
          </p:nvPr>
        </p:nvGraphicFramePr>
        <p:xfrm>
          <a:off x="8843382" y="836712"/>
          <a:ext cx="2952330" cy="22211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신고카테고리</a:t>
                      </a:r>
                      <a:r>
                        <a:rPr lang="ko-KR" altLang="en-US" sz="1300" b="0" u="none" strike="noStrike" cap="none" dirty="0"/>
                        <a:t> 선택</a:t>
                      </a:r>
                      <a:endParaRPr lang="en-US" altLang="ko-KR" sz="1300" b="0" u="none" strike="noStrike" cap="none" dirty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/>
                        <a:t>종류</a:t>
                      </a:r>
                      <a:r>
                        <a:rPr lang="en-US" altLang="ko-KR" sz="1300" b="0" u="none" strike="noStrike" cap="none" dirty="0"/>
                        <a:t>(</a:t>
                      </a:r>
                      <a:r>
                        <a:rPr lang="ko-KR" altLang="en-US" sz="1300" b="0" u="none" strike="noStrike" cap="none" dirty="0"/>
                        <a:t>광고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물품정보 부정확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거래 금지 품목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언어폭력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기타사유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기타 사유</a:t>
                      </a:r>
                      <a:r>
                        <a:rPr lang="en-US" altLang="ko-KR" sz="1300" b="0" u="none" strike="noStrike" cap="none" dirty="0"/>
                        <a:t>)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/>
                        <a:t>셀렉트</a:t>
                      </a:r>
                      <a:r>
                        <a:rPr lang="ko-KR" altLang="en-US" sz="1300" b="0" u="none" strike="noStrike" cap="none" dirty="0"/>
                        <a:t> 메뉴로 선택가능</a:t>
                      </a:r>
                      <a:r>
                        <a:rPr lang="en-US" altLang="ko-KR" sz="1300" b="0" u="none" strike="noStrike" cap="none" dirty="0"/>
                        <a:t>.</a:t>
                      </a:r>
                      <a:endParaRPr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/>
                        <a:t>상세내용 입력 후</a:t>
                      </a:r>
                      <a:r>
                        <a:rPr lang="en-US" altLang="ko-KR" sz="1300" b="0" u="none" strike="noStrike" cap="none" dirty="0"/>
                        <a:t>, </a:t>
                      </a:r>
                      <a:r>
                        <a:rPr lang="ko-KR" altLang="en-US" sz="1300" b="0" u="none" strike="noStrike" cap="none" dirty="0"/>
                        <a:t>등록을 누르면 신고가 완료됨</a:t>
                      </a:r>
                      <a:r>
                        <a:rPr lang="en-US" altLang="ko-KR" sz="1300" b="0" u="none" strike="noStrike" cap="none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76293" y="2581906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66567" y="3825819"/>
            <a:ext cx="28901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7627" y="1412776"/>
            <a:ext cx="5194611" cy="5184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803E97-C14C-4E01-A654-6332ED0E3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07" y="2573443"/>
            <a:ext cx="4629382" cy="602599"/>
          </a:xfrm>
          <a:prstGeom prst="rect">
            <a:avLst/>
          </a:prstGeom>
        </p:spPr>
      </p:pic>
      <p:pic>
        <p:nvPicPr>
          <p:cNvPr id="19" name="그림 18" descr="조류이(가) 표시된 사진&#10;&#10;자동 생성된 설명">
            <a:extLst>
              <a:ext uri="{FF2B5EF4-FFF2-40B4-BE49-F238E27FC236}">
                <a16:creationId xmlns:a16="http://schemas.microsoft.com/office/drawing/2014/main" id="{90DF4C13-5234-401A-B62D-8B4A6904A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120" y="3816091"/>
            <a:ext cx="4432467" cy="17675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DC65914-2404-4E6E-86BB-89502E852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25" y="1536920"/>
            <a:ext cx="4842064" cy="8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Office PowerPoint</Application>
  <PresentationFormat>와이드스크린</PresentationFormat>
  <Paragraphs>17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이형준</dc:creator>
  <cp:lastModifiedBy>이형준</cp:lastModifiedBy>
  <cp:revision>2</cp:revision>
  <dcterms:created xsi:type="dcterms:W3CDTF">2020-03-03T05:34:26Z</dcterms:created>
  <dcterms:modified xsi:type="dcterms:W3CDTF">2020-03-03T05:51:53Z</dcterms:modified>
</cp:coreProperties>
</file>