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97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631313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및 이용가이드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 형식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964577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네비게이션 메뉴에서 </a:t>
                      </a:r>
                      <a:r>
                        <a:rPr lang="en-US" altLang="ko-KR" sz="1300" b="0" u="none" strike="noStrike" cap="none" dirty="0"/>
                        <a:t>FAQ</a:t>
                      </a:r>
                      <a:r>
                        <a:rPr lang="ko-KR" altLang="en-US" sz="1300" b="0" u="none" strike="noStrike" cap="none" dirty="0"/>
                        <a:t>및 이용가이드를 선택하면 메뉴가 빨강으로 변경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리스트형식으로 직관성을 높이는 이미지와 자주 묻는 질문을 나열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8C0C214-EC0F-4351-B7B8-F1EC1791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163934"/>
            <a:ext cx="8623290" cy="5421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943DCE-D8B1-4F0D-937C-8F653CC8C271}"/>
              </a:ext>
            </a:extLst>
          </p:cNvPr>
          <p:cNvSpPr/>
          <p:nvPr/>
        </p:nvSpPr>
        <p:spPr>
          <a:xfrm>
            <a:off x="632298" y="1478604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777988-3910-47BC-9C3D-87BF51475D47}"/>
              </a:ext>
            </a:extLst>
          </p:cNvPr>
          <p:cNvSpPr/>
          <p:nvPr/>
        </p:nvSpPr>
        <p:spPr>
          <a:xfrm>
            <a:off x="622570" y="4795737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/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및 이용가이드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 형식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45460416"/>
              </p:ext>
            </p:extLst>
          </p:nvPr>
        </p:nvGraphicFramePr>
        <p:xfrm>
          <a:off x="8843382" y="836712"/>
          <a:ext cx="2952330" cy="648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en-US" altLang="ko-KR" sz="1300" b="0" u="none" strike="noStrike" cap="none" dirty="0"/>
                        <a:t>FAQ </a:t>
                      </a:r>
                      <a:r>
                        <a:rPr lang="ko-KR" altLang="en-US" sz="1300" b="0" u="none" strike="noStrike" cap="none"/>
                        <a:t>리스트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5734FE2-228B-4622-A54F-E5372719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8" y="1478604"/>
            <a:ext cx="8164052" cy="4359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9FAC5A-0B29-48B3-BA5A-5B269A6BD7C5}"/>
              </a:ext>
            </a:extLst>
          </p:cNvPr>
          <p:cNvSpPr/>
          <p:nvPr/>
        </p:nvSpPr>
        <p:spPr>
          <a:xfrm>
            <a:off x="396288" y="1478604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와이드스크린</PresentationFormat>
  <Paragraphs>27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6</cp:revision>
  <dcterms:created xsi:type="dcterms:W3CDTF">2020-03-03T05:34:26Z</dcterms:created>
  <dcterms:modified xsi:type="dcterms:W3CDTF">2020-03-03T08:21:12Z</dcterms:modified>
</cp:coreProperties>
</file>