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93554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679760886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결제하기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4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40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 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44" name="상품 타이틀"/>
          <p:cNvGrpSpPr/>
          <p:nvPr/>
        </p:nvGrpSpPr>
        <p:grpSpPr>
          <a:xfrm>
            <a:off x="393700" y="1473199"/>
            <a:ext cx="3536264" cy="506762"/>
            <a:chOff x="0" y="0"/>
            <a:chExt cx="3536263" cy="506760"/>
          </a:xfrm>
        </p:grpSpPr>
        <p:sp>
          <p:nvSpPr>
            <p:cNvPr id="342" name="직사각형"/>
            <p:cNvSpPr/>
            <p:nvPr/>
          </p:nvSpPr>
          <p:spPr>
            <a:xfrm>
              <a:off x="0" y="-1"/>
              <a:ext cx="3536264" cy="5067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3" name="상품 타이틀"/>
            <p:cNvSpPr txBox="1"/>
            <p:nvPr/>
          </p:nvSpPr>
          <p:spPr>
            <a:xfrm>
              <a:off x="0" y="59958"/>
              <a:ext cx="3536264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68" y="2090498"/>
            <a:ext cx="3313728" cy="174694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348" name="대여가능 기간 - 2020/03/20 ~…"/>
          <p:cNvGrpSpPr/>
          <p:nvPr/>
        </p:nvGrpSpPr>
        <p:grpSpPr>
          <a:xfrm>
            <a:off x="504479" y="3935285"/>
            <a:ext cx="3314703" cy="1759651"/>
            <a:chOff x="-1" y="0"/>
            <a:chExt cx="3314701" cy="1759649"/>
          </a:xfrm>
        </p:grpSpPr>
        <p:sp>
          <p:nvSpPr>
            <p:cNvPr id="346" name="직사각형"/>
            <p:cNvSpPr/>
            <p:nvPr/>
          </p:nvSpPr>
          <p:spPr>
            <a:xfrm>
              <a:off x="-2" y="-1"/>
              <a:ext cx="3314703" cy="1759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7" name="대여가능 기간 - 2020/03/20 ~…"/>
            <p:cNvSpPr txBox="1"/>
            <p:nvPr/>
          </p:nvSpPr>
          <p:spPr>
            <a:xfrm>
              <a:off x="-2" y="356897"/>
              <a:ext cx="3314703" cy="1045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대여가능 기간 - 2020/03/20 ~</a:t>
              </a:r>
            </a:p>
            <a:p>
              <a:pPr lvl="3" indent="1371600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2020/04/20 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최소 대여기간 - 7일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대여금액 - 50,000원 / 7일</a:t>
              </a:r>
            </a:p>
          </p:txBody>
        </p:sp>
      </p:grpSp>
      <p:grpSp>
        <p:nvGrpSpPr>
          <p:cNvPr id="351" name="제품 상세 설명"/>
          <p:cNvGrpSpPr/>
          <p:nvPr/>
        </p:nvGrpSpPr>
        <p:grpSpPr>
          <a:xfrm>
            <a:off x="4442168" y="1471342"/>
            <a:ext cx="3561665" cy="386843"/>
            <a:chOff x="0" y="0"/>
            <a:chExt cx="3561663" cy="386842"/>
          </a:xfrm>
        </p:grpSpPr>
        <p:sp>
          <p:nvSpPr>
            <p:cNvPr id="349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0" name="제품 상세설명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상세설명</a:t>
              </a:r>
            </a:p>
          </p:txBody>
        </p:sp>
      </p:grpSp>
      <p:grpSp>
        <p:nvGrpSpPr>
          <p:cNvPr id="354" name="제품 이미지 &amp; 영상(선택사항)"/>
          <p:cNvGrpSpPr/>
          <p:nvPr/>
        </p:nvGrpSpPr>
        <p:grpSpPr>
          <a:xfrm>
            <a:off x="4442168" y="2052960"/>
            <a:ext cx="3561665" cy="386843"/>
            <a:chOff x="0" y="0"/>
            <a:chExt cx="3561663" cy="386842"/>
          </a:xfrm>
        </p:grpSpPr>
        <p:sp>
          <p:nvSpPr>
            <p:cNvPr id="352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3" name="제품 이미지 &amp; 영상(선택사항)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357" name="주의사항 및 보증금 정책"/>
          <p:cNvGrpSpPr/>
          <p:nvPr/>
        </p:nvGrpSpPr>
        <p:grpSpPr>
          <a:xfrm>
            <a:off x="4447830" y="2632625"/>
            <a:ext cx="3556002" cy="386843"/>
            <a:chOff x="0" y="0"/>
            <a:chExt cx="3556001" cy="386842"/>
          </a:xfrm>
        </p:grpSpPr>
        <p:sp>
          <p:nvSpPr>
            <p:cNvPr id="355" name="직사각형"/>
            <p:cNvSpPr/>
            <p:nvPr/>
          </p:nvSpPr>
          <p:spPr>
            <a:xfrm>
              <a:off x="0" y="15620"/>
              <a:ext cx="3556002" cy="355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6" name="주의사항 및 보증금 정책"/>
            <p:cNvSpPr txBox="1"/>
            <p:nvPr/>
          </p:nvSpPr>
          <p:spPr>
            <a:xfrm>
              <a:off x="0" y="0"/>
              <a:ext cx="3556002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sp>
        <p:nvSpPr>
          <p:cNvPr id="358" name="직사각형"/>
          <p:cNvSpPr/>
          <p:nvPr/>
        </p:nvSpPr>
        <p:spPr>
          <a:xfrm>
            <a:off x="4453937" y="3238657"/>
            <a:ext cx="3536266" cy="1570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61" name="상품 문의"/>
          <p:cNvGrpSpPr/>
          <p:nvPr/>
        </p:nvGrpSpPr>
        <p:grpSpPr>
          <a:xfrm>
            <a:off x="4511475" y="3288511"/>
            <a:ext cx="1045512" cy="306197"/>
            <a:chOff x="0" y="0"/>
            <a:chExt cx="1045510" cy="306196"/>
          </a:xfrm>
        </p:grpSpPr>
        <p:sp>
          <p:nvSpPr>
            <p:cNvPr id="359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0" name="상품 문의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문의</a:t>
              </a:r>
            </a:p>
          </p:txBody>
        </p:sp>
      </p:grpSp>
      <p:grpSp>
        <p:nvGrpSpPr>
          <p:cNvPr id="364" name="애플 정품 맞나요 ~?"/>
          <p:cNvGrpSpPr/>
          <p:nvPr/>
        </p:nvGrpSpPr>
        <p:grpSpPr>
          <a:xfrm>
            <a:off x="4510266" y="3690300"/>
            <a:ext cx="2828196" cy="306197"/>
            <a:chOff x="0" y="0"/>
            <a:chExt cx="2828195" cy="306196"/>
          </a:xfrm>
        </p:grpSpPr>
        <p:sp>
          <p:nvSpPr>
            <p:cNvPr id="362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3" name="문의내용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문의내용 작성</a:t>
              </a:r>
            </a:p>
          </p:txBody>
        </p:sp>
      </p:grpSp>
      <p:sp>
        <p:nvSpPr>
          <p:cNvPr id="365" name="등록"/>
          <p:cNvSpPr txBox="1"/>
          <p:nvPr/>
        </p:nvSpPr>
        <p:spPr>
          <a:xfrm>
            <a:off x="7406268" y="3670679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68" name="애플 정품 맞나요 ~?"/>
          <p:cNvGrpSpPr/>
          <p:nvPr/>
        </p:nvGrpSpPr>
        <p:grpSpPr>
          <a:xfrm>
            <a:off x="4510266" y="4093433"/>
            <a:ext cx="2828196" cy="306197"/>
            <a:chOff x="0" y="0"/>
            <a:chExt cx="2828195" cy="306196"/>
          </a:xfrm>
        </p:grpSpPr>
        <p:sp>
          <p:nvSpPr>
            <p:cNvPr id="36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7" name="문의 1) 포토샵 설치 되어있나요 ?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 1) 포토샵 설치 되어있나요 ?</a:t>
              </a:r>
            </a:p>
          </p:txBody>
        </p:sp>
      </p:grpSp>
      <p:grpSp>
        <p:nvGrpSpPr>
          <p:cNvPr id="371" name="애플 정품 맞나요 ~?"/>
          <p:cNvGrpSpPr/>
          <p:nvPr/>
        </p:nvGrpSpPr>
        <p:grpSpPr>
          <a:xfrm>
            <a:off x="4881012" y="4441878"/>
            <a:ext cx="2828196" cy="306198"/>
            <a:chOff x="0" y="0"/>
            <a:chExt cx="2828195" cy="306196"/>
          </a:xfrm>
        </p:grpSpPr>
        <p:sp>
          <p:nvSpPr>
            <p:cNvPr id="369" name="직사각형"/>
            <p:cNvSpPr/>
            <p:nvPr/>
          </p:nvSpPr>
          <p:spPr>
            <a:xfrm>
              <a:off x="0" y="9301"/>
              <a:ext cx="2828196" cy="2875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0" name="답변) 네 설치 되어있습니다 ^^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답변) 네 설치 되어있습니다 ^^</a:t>
              </a:r>
            </a:p>
          </p:txBody>
        </p:sp>
      </p:grpSp>
      <p:sp>
        <p:nvSpPr>
          <p:cNvPr id="372" name="직사각형"/>
          <p:cNvSpPr/>
          <p:nvPr/>
        </p:nvSpPr>
        <p:spPr>
          <a:xfrm>
            <a:off x="4455797" y="4921699"/>
            <a:ext cx="3536265" cy="157063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75" name="상품 문의"/>
          <p:cNvGrpSpPr/>
          <p:nvPr/>
        </p:nvGrpSpPr>
        <p:grpSpPr>
          <a:xfrm>
            <a:off x="4513335" y="4971552"/>
            <a:ext cx="1045512" cy="306197"/>
            <a:chOff x="0" y="0"/>
            <a:chExt cx="1045510" cy="306196"/>
          </a:xfrm>
        </p:grpSpPr>
        <p:sp>
          <p:nvSpPr>
            <p:cNvPr id="373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4" name="상품 후기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후기</a:t>
              </a:r>
            </a:p>
          </p:txBody>
        </p:sp>
      </p:grpSp>
      <p:grpSp>
        <p:nvGrpSpPr>
          <p:cNvPr id="378" name="애플 정품 맞나요 ~?"/>
          <p:cNvGrpSpPr/>
          <p:nvPr/>
        </p:nvGrpSpPr>
        <p:grpSpPr>
          <a:xfrm>
            <a:off x="4512126" y="5373341"/>
            <a:ext cx="2828196" cy="306197"/>
            <a:chOff x="0" y="0"/>
            <a:chExt cx="2828195" cy="306196"/>
          </a:xfrm>
        </p:grpSpPr>
        <p:sp>
          <p:nvSpPr>
            <p:cNvPr id="37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7" name="후기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후기 작성</a:t>
              </a:r>
            </a:p>
          </p:txBody>
        </p:sp>
      </p:grpSp>
      <p:sp>
        <p:nvSpPr>
          <p:cNvPr id="379" name="등록"/>
          <p:cNvSpPr txBox="1"/>
          <p:nvPr/>
        </p:nvSpPr>
        <p:spPr>
          <a:xfrm>
            <a:off x="7408126" y="5353720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82" name="애플 정품 맞나요 ~?"/>
          <p:cNvGrpSpPr/>
          <p:nvPr/>
        </p:nvGrpSpPr>
        <p:grpSpPr>
          <a:xfrm>
            <a:off x="4512126" y="5785774"/>
            <a:ext cx="2828197" cy="287597"/>
            <a:chOff x="0" y="9300"/>
            <a:chExt cx="2828196" cy="287596"/>
          </a:xfrm>
        </p:grpSpPr>
        <p:sp>
          <p:nvSpPr>
            <p:cNvPr id="380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1" name="후기 ) 상태 깔끔하고 성능도 좋았어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 dirty="0" err="1"/>
                <a:t>후기</a:t>
              </a:r>
              <a:r>
                <a:rPr sz="1100" dirty="0"/>
                <a:t> ) </a:t>
              </a:r>
              <a:r>
                <a:rPr sz="1100" dirty="0" err="1"/>
                <a:t>상태</a:t>
              </a:r>
              <a:r>
                <a:rPr sz="1100" dirty="0"/>
                <a:t> </a:t>
              </a:r>
              <a:r>
                <a:rPr sz="1100" dirty="0" err="1"/>
                <a:t>깔끔하고</a:t>
              </a:r>
              <a:r>
                <a:rPr sz="1100" dirty="0"/>
                <a:t> </a:t>
              </a:r>
              <a:r>
                <a:rPr sz="1100" dirty="0" err="1"/>
                <a:t>성능도</a:t>
              </a:r>
              <a:r>
                <a:rPr sz="1100" dirty="0"/>
                <a:t> </a:t>
              </a:r>
              <a:r>
                <a:rPr sz="1100" dirty="0" err="1"/>
                <a:t>좋았어요</a:t>
              </a:r>
              <a:r>
                <a:rPr sz="1100" dirty="0"/>
                <a:t> ~</a:t>
              </a:r>
            </a:p>
          </p:txBody>
        </p:sp>
      </p:grpSp>
      <p:grpSp>
        <p:nvGrpSpPr>
          <p:cNvPr id="385" name="애플 정품 맞나요 ~?"/>
          <p:cNvGrpSpPr/>
          <p:nvPr/>
        </p:nvGrpSpPr>
        <p:grpSpPr>
          <a:xfrm>
            <a:off x="4882870" y="6134220"/>
            <a:ext cx="2828197" cy="287597"/>
            <a:chOff x="0" y="9300"/>
            <a:chExt cx="2828196" cy="287596"/>
          </a:xfrm>
        </p:grpSpPr>
        <p:sp>
          <p:nvSpPr>
            <p:cNvPr id="383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4" name="답변 ) 감사합니다 또 이용해주세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/>
                <a:t>답변 ) 감사합니다 또 이용해주세요 ~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 타이틀 작성시 최대 40자 까지 </a:t>
                      </a:r>
                    </a:p>
                    <a:p>
                      <a:pPr algn="l">
                        <a:defRPr sz="1500"/>
                      </a:pPr>
                      <a:r>
                        <a:t>작성이 가능하며 작성시 자동적으로 </a:t>
                      </a:r>
                    </a:p>
                    <a:p>
                      <a:pPr algn="l">
                        <a:defRPr sz="1500"/>
                      </a:pPr>
                      <a:r>
                        <a:t>입력가능 숫자가 변함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9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" name="상품 이미지"/>
          <p:cNvSpPr txBox="1"/>
          <p:nvPr/>
        </p:nvSpPr>
        <p:spPr>
          <a:xfrm>
            <a:off x="324422" y="1446530"/>
            <a:ext cx="1190386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grpSp>
        <p:nvGrpSpPr>
          <p:cNvPr id="395" name="+"/>
          <p:cNvGrpSpPr/>
          <p:nvPr/>
        </p:nvGrpSpPr>
        <p:grpSpPr>
          <a:xfrm>
            <a:off x="273944" y="2044700"/>
            <a:ext cx="1270003" cy="1270000"/>
            <a:chOff x="0" y="0"/>
            <a:chExt cx="1270001" cy="1270000"/>
          </a:xfrm>
        </p:grpSpPr>
        <p:sp>
          <p:nvSpPr>
            <p:cNvPr id="393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4" name="+"/>
            <p:cNvSpPr txBox="1"/>
            <p:nvPr/>
          </p:nvSpPr>
          <p:spPr>
            <a:xfrm>
              <a:off x="-1" y="322581"/>
              <a:ext cx="127000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+</a:t>
              </a:r>
            </a:p>
          </p:txBody>
        </p:sp>
      </p:grpSp>
      <p:grpSp>
        <p:nvGrpSpPr>
          <p:cNvPr id="398" name="미리보기1"/>
          <p:cNvGrpSpPr/>
          <p:nvPr/>
        </p:nvGrpSpPr>
        <p:grpSpPr>
          <a:xfrm>
            <a:off x="2128144" y="2044700"/>
            <a:ext cx="1270002" cy="1270000"/>
            <a:chOff x="0" y="0"/>
            <a:chExt cx="1270001" cy="1270000"/>
          </a:xfrm>
        </p:grpSpPr>
        <p:sp>
          <p:nvSpPr>
            <p:cNvPr id="396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7" name="미리보기1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01" name="미리보기2"/>
          <p:cNvGrpSpPr/>
          <p:nvPr/>
        </p:nvGrpSpPr>
        <p:grpSpPr>
          <a:xfrm>
            <a:off x="3664844" y="2044700"/>
            <a:ext cx="1270002" cy="1270000"/>
            <a:chOff x="0" y="0"/>
            <a:chExt cx="1270001" cy="1270000"/>
          </a:xfrm>
        </p:grpSpPr>
        <p:sp>
          <p:nvSpPr>
            <p:cNvPr id="399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0" name="미리보기2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04" name="미리보기3"/>
          <p:cNvGrpSpPr/>
          <p:nvPr/>
        </p:nvGrpSpPr>
        <p:grpSpPr>
          <a:xfrm>
            <a:off x="5201544" y="2044700"/>
            <a:ext cx="1270002" cy="1270000"/>
            <a:chOff x="0" y="0"/>
            <a:chExt cx="1270001" cy="1270000"/>
          </a:xfrm>
        </p:grpSpPr>
        <p:sp>
          <p:nvSpPr>
            <p:cNvPr id="402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3" name="미리보기3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grpSp>
        <p:nvGrpSpPr>
          <p:cNvPr id="407" name="미리보기4"/>
          <p:cNvGrpSpPr/>
          <p:nvPr/>
        </p:nvGrpSpPr>
        <p:grpSpPr>
          <a:xfrm>
            <a:off x="6738245" y="2044700"/>
            <a:ext cx="1270002" cy="1270000"/>
            <a:chOff x="0" y="0"/>
            <a:chExt cx="1270001" cy="1270000"/>
          </a:xfrm>
        </p:grpSpPr>
        <p:sp>
          <p:nvSpPr>
            <p:cNvPr id="405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6" name="미리보기4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미리보기4</a:t>
              </a:r>
            </a:p>
          </p:txBody>
        </p:sp>
      </p:grpSp>
      <p:grpSp>
        <p:nvGrpSpPr>
          <p:cNvPr id="410" name="Google Shape;173;g7c553259d1_0_81"/>
          <p:cNvGrpSpPr/>
          <p:nvPr/>
        </p:nvGrpSpPr>
        <p:grpSpPr>
          <a:xfrm>
            <a:off x="226306" y="1901132"/>
            <a:ext cx="302703" cy="370799"/>
            <a:chOff x="0" y="0"/>
            <a:chExt cx="302702" cy="370798"/>
          </a:xfrm>
        </p:grpSpPr>
        <p:sp>
          <p:nvSpPr>
            <p:cNvPr id="40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0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1" name="제목"/>
          <p:cNvSpPr txBox="1"/>
          <p:nvPr/>
        </p:nvSpPr>
        <p:spPr>
          <a:xfrm>
            <a:off x="273622" y="363397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12" name="상품 제목을 입력해주세요."/>
          <p:cNvSpPr txBox="1"/>
          <p:nvPr/>
        </p:nvSpPr>
        <p:spPr>
          <a:xfrm>
            <a:off x="2127822" y="3633973"/>
            <a:ext cx="5087940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제목을 입력해주세요.</a:t>
            </a:r>
          </a:p>
        </p:txBody>
      </p:sp>
      <p:sp>
        <p:nvSpPr>
          <p:cNvPr id="413" name="0/40"/>
          <p:cNvSpPr txBox="1"/>
          <p:nvPr/>
        </p:nvSpPr>
        <p:spPr>
          <a:xfrm>
            <a:off x="7360753" y="3654676"/>
            <a:ext cx="54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0/40</a:t>
            </a:r>
          </a:p>
        </p:txBody>
      </p:sp>
      <p:grpSp>
        <p:nvGrpSpPr>
          <p:cNvPr id="416" name="Google Shape;173;g7c553259d1_0_81"/>
          <p:cNvGrpSpPr/>
          <p:nvPr/>
        </p:nvGrpSpPr>
        <p:grpSpPr>
          <a:xfrm>
            <a:off x="7221894" y="3387032"/>
            <a:ext cx="302704" cy="370799"/>
            <a:chOff x="0" y="0"/>
            <a:chExt cx="302702" cy="370798"/>
          </a:xfrm>
        </p:grpSpPr>
        <p:sp>
          <p:nvSpPr>
            <p:cNvPr id="41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1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17" name="카테고리"/>
          <p:cNvSpPr txBox="1"/>
          <p:nvPr/>
        </p:nvSpPr>
        <p:spPr>
          <a:xfrm>
            <a:off x="273622" y="421938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20" name="카테고리…"/>
          <p:cNvGrpSpPr/>
          <p:nvPr/>
        </p:nvGrpSpPr>
        <p:grpSpPr>
          <a:xfrm>
            <a:off x="2128144" y="4225733"/>
            <a:ext cx="1804692" cy="1519140"/>
            <a:chOff x="0" y="0"/>
            <a:chExt cx="1804691" cy="1519139"/>
          </a:xfrm>
        </p:grpSpPr>
        <p:sp>
          <p:nvSpPr>
            <p:cNvPr id="418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19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23" name="카테고리…"/>
          <p:cNvGrpSpPr/>
          <p:nvPr/>
        </p:nvGrpSpPr>
        <p:grpSpPr>
          <a:xfrm>
            <a:off x="4083944" y="4225733"/>
            <a:ext cx="1804692" cy="1519140"/>
            <a:chOff x="0" y="0"/>
            <a:chExt cx="1804691" cy="1519139"/>
          </a:xfrm>
        </p:grpSpPr>
        <p:sp>
          <p:nvSpPr>
            <p:cNvPr id="421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2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26" name="카테고리…"/>
          <p:cNvGrpSpPr/>
          <p:nvPr/>
        </p:nvGrpSpPr>
        <p:grpSpPr>
          <a:xfrm>
            <a:off x="6039639" y="4225733"/>
            <a:ext cx="1804692" cy="1519140"/>
            <a:chOff x="0" y="0"/>
            <a:chExt cx="1804691" cy="1519139"/>
          </a:xfrm>
        </p:grpSpPr>
        <p:sp>
          <p:nvSpPr>
            <p:cNvPr id="424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5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27" name="대분류 &gt; 중분류 &gt; 소분류"/>
          <p:cNvSpPr txBox="1"/>
          <p:nvPr/>
        </p:nvSpPr>
        <p:spPr>
          <a:xfrm>
            <a:off x="2102422" y="5930734"/>
            <a:ext cx="256445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대분류 &gt; 중분류 &gt; 소분류</a:t>
            </a:r>
          </a:p>
        </p:txBody>
      </p:sp>
      <p:grpSp>
        <p:nvGrpSpPr>
          <p:cNvPr id="430" name="Google Shape;173;g7c553259d1_0_81"/>
          <p:cNvGrpSpPr/>
          <p:nvPr/>
        </p:nvGrpSpPr>
        <p:grpSpPr>
          <a:xfrm>
            <a:off x="1925994" y="4110932"/>
            <a:ext cx="302704" cy="370799"/>
            <a:chOff x="0" y="0"/>
            <a:chExt cx="302702" cy="370798"/>
          </a:xfrm>
        </p:grpSpPr>
        <p:sp>
          <p:nvSpPr>
            <p:cNvPr id="42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달력아이콘 클릭하여 날짜 설정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36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배송방법"/>
          <p:cNvSpPr txBox="1"/>
          <p:nvPr/>
        </p:nvSpPr>
        <p:spPr>
          <a:xfrm>
            <a:off x="337121" y="1535430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38" name="O 선불배송 O 착불배송"/>
          <p:cNvSpPr txBox="1"/>
          <p:nvPr/>
        </p:nvSpPr>
        <p:spPr>
          <a:xfrm>
            <a:off x="1848422" y="1529080"/>
            <a:ext cx="223221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O 선불배송 O 착불배송</a:t>
            </a:r>
          </a:p>
        </p:txBody>
      </p:sp>
      <p:sp>
        <p:nvSpPr>
          <p:cNvPr id="439" name="대여가능기간"/>
          <p:cNvSpPr txBox="1"/>
          <p:nvPr/>
        </p:nvSpPr>
        <p:spPr>
          <a:xfrm>
            <a:off x="337121" y="23150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대여가능기간</a:t>
            </a:r>
          </a:p>
        </p:txBody>
      </p:sp>
      <p:sp>
        <p:nvSpPr>
          <p:cNvPr id="440" name="2020-03-02"/>
          <p:cNvSpPr txBox="1"/>
          <p:nvPr/>
        </p:nvSpPr>
        <p:spPr>
          <a:xfrm>
            <a:off x="1848422" y="23070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41" name="캘린더"/>
          <p:cNvSpPr/>
          <p:nvPr/>
        </p:nvSpPr>
        <p:spPr>
          <a:xfrm>
            <a:off x="3196581" y="2232919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2" name="~"/>
          <p:cNvSpPr txBox="1"/>
          <p:nvPr/>
        </p:nvSpPr>
        <p:spPr>
          <a:xfrm>
            <a:off x="3982022" y="2313367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43" name="2020-05-01"/>
          <p:cNvSpPr txBox="1"/>
          <p:nvPr/>
        </p:nvSpPr>
        <p:spPr>
          <a:xfrm>
            <a:off x="4398245" y="2299014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44" name="캘린더"/>
          <p:cNvSpPr/>
          <p:nvPr/>
        </p:nvSpPr>
        <p:spPr>
          <a:xfrm>
            <a:off x="5746403" y="2224915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5" name="최소대여기간"/>
          <p:cNvSpPr txBox="1"/>
          <p:nvPr/>
        </p:nvSpPr>
        <p:spPr>
          <a:xfrm>
            <a:off x="337121" y="3094612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최소대여기간</a:t>
            </a:r>
          </a:p>
        </p:txBody>
      </p:sp>
      <p:sp>
        <p:nvSpPr>
          <p:cNvPr id="446" name="n일 이상"/>
          <p:cNvSpPr txBox="1"/>
          <p:nvPr/>
        </p:nvSpPr>
        <p:spPr>
          <a:xfrm>
            <a:off x="1848422" y="3073909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47" name="상품 설명"/>
          <p:cNvSpPr txBox="1"/>
          <p:nvPr/>
        </p:nvSpPr>
        <p:spPr>
          <a:xfrm>
            <a:off x="337121" y="4343470"/>
            <a:ext cx="1303275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850162" y="4390771"/>
            <a:ext cx="5698135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9" name="연관 태그"/>
          <p:cNvSpPr txBox="1"/>
          <p:nvPr/>
        </p:nvSpPr>
        <p:spPr>
          <a:xfrm>
            <a:off x="337121" y="5621035"/>
            <a:ext cx="1303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연관 태그</a:t>
            </a:r>
          </a:p>
        </p:txBody>
      </p:sp>
      <p:sp>
        <p:nvSpPr>
          <p:cNvPr id="450" name="최대 5개 까지 입력 가능"/>
          <p:cNvSpPr txBox="1"/>
          <p:nvPr/>
        </p:nvSpPr>
        <p:spPr>
          <a:xfrm>
            <a:off x="1835721" y="5621035"/>
            <a:ext cx="57270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최대 5개 까지 입력 가능</a:t>
            </a:r>
          </a:p>
        </p:txBody>
      </p:sp>
      <p:grpSp>
        <p:nvGrpSpPr>
          <p:cNvPr id="453" name="등록"/>
          <p:cNvGrpSpPr/>
          <p:nvPr/>
        </p:nvGrpSpPr>
        <p:grpSpPr>
          <a:xfrm>
            <a:off x="3670300" y="6121399"/>
            <a:ext cx="1164964" cy="386847"/>
            <a:chOff x="0" y="0"/>
            <a:chExt cx="1164963" cy="386845"/>
          </a:xfrm>
        </p:grpSpPr>
        <p:sp>
          <p:nvSpPr>
            <p:cNvPr id="451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52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grpSp>
        <p:nvGrpSpPr>
          <p:cNvPr id="456" name="Google Shape;173;g7c553259d1_0_81"/>
          <p:cNvGrpSpPr/>
          <p:nvPr/>
        </p:nvGrpSpPr>
        <p:grpSpPr>
          <a:xfrm>
            <a:off x="2994905" y="1925246"/>
            <a:ext cx="302704" cy="370799"/>
            <a:chOff x="0" y="0"/>
            <a:chExt cx="302702" cy="370798"/>
          </a:xfrm>
        </p:grpSpPr>
        <p:sp>
          <p:nvSpPr>
            <p:cNvPr id="4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5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57" name="금액"/>
          <p:cNvSpPr txBox="1"/>
          <p:nvPr/>
        </p:nvSpPr>
        <p:spPr>
          <a:xfrm>
            <a:off x="337121" y="3704687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458" name="n일당 @@@@원"/>
          <p:cNvSpPr txBox="1"/>
          <p:nvPr/>
        </p:nvSpPr>
        <p:spPr>
          <a:xfrm>
            <a:off x="1848422" y="3696684"/>
            <a:ext cx="181624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64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66" name="상품 이미지"/>
          <p:cNvSpPr txBox="1"/>
          <p:nvPr/>
        </p:nvSpPr>
        <p:spPr>
          <a:xfrm>
            <a:off x="349821" y="1383030"/>
            <a:ext cx="1379391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sp>
        <p:nvSpPr>
          <p:cNvPr id="467" name="이미지 등록버튼"/>
          <p:cNvSpPr txBox="1"/>
          <p:nvPr/>
        </p:nvSpPr>
        <p:spPr>
          <a:xfrm>
            <a:off x="349822" y="2013528"/>
            <a:ext cx="1600755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이미지</a:t>
            </a:r>
            <a:r>
              <a:rPr sz="1600" dirty="0"/>
              <a:t> </a:t>
            </a:r>
            <a:r>
              <a:rPr sz="1600" dirty="0" err="1"/>
              <a:t>등록버튼</a:t>
            </a:r>
            <a:endParaRPr sz="1600" dirty="0"/>
          </a:p>
        </p:txBody>
      </p:sp>
      <p:grpSp>
        <p:nvGrpSpPr>
          <p:cNvPr id="470" name="미리보기1"/>
          <p:cNvGrpSpPr/>
          <p:nvPr/>
        </p:nvGrpSpPr>
        <p:grpSpPr>
          <a:xfrm>
            <a:off x="400945" y="2650376"/>
            <a:ext cx="1066801" cy="882404"/>
            <a:chOff x="0" y="0"/>
            <a:chExt cx="1066800" cy="882403"/>
          </a:xfrm>
        </p:grpSpPr>
        <p:sp>
          <p:nvSpPr>
            <p:cNvPr id="468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69" name="미리보기1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73" name="미리보기2"/>
          <p:cNvGrpSpPr/>
          <p:nvPr/>
        </p:nvGrpSpPr>
        <p:grpSpPr>
          <a:xfrm>
            <a:off x="1652628" y="2650376"/>
            <a:ext cx="1066801" cy="882404"/>
            <a:chOff x="0" y="0"/>
            <a:chExt cx="1066800" cy="882403"/>
          </a:xfrm>
        </p:grpSpPr>
        <p:sp>
          <p:nvSpPr>
            <p:cNvPr id="471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2" name="미리보기2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76" name="미리보기3"/>
          <p:cNvGrpSpPr/>
          <p:nvPr/>
        </p:nvGrpSpPr>
        <p:grpSpPr>
          <a:xfrm>
            <a:off x="2914245" y="2650376"/>
            <a:ext cx="1066801" cy="882404"/>
            <a:chOff x="0" y="0"/>
            <a:chExt cx="1066800" cy="882403"/>
          </a:xfrm>
        </p:grpSpPr>
        <p:sp>
          <p:nvSpPr>
            <p:cNvPr id="474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5" name="미리보기3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sp>
        <p:nvSpPr>
          <p:cNvPr id="477" name="제목"/>
          <p:cNvSpPr txBox="1"/>
          <p:nvPr/>
        </p:nvSpPr>
        <p:spPr>
          <a:xfrm>
            <a:off x="375222" y="3765182"/>
            <a:ext cx="858293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78" name="상품 제목을 입력해주세요."/>
          <p:cNvSpPr txBox="1"/>
          <p:nvPr/>
        </p:nvSpPr>
        <p:spPr>
          <a:xfrm>
            <a:off x="1416621" y="3765182"/>
            <a:ext cx="259427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제목을</a:t>
            </a:r>
            <a:r>
              <a:rPr sz="1600" dirty="0"/>
              <a:t> </a:t>
            </a:r>
            <a:r>
              <a:rPr sz="1600" dirty="0" err="1"/>
              <a:t>입력해주세요</a:t>
            </a:r>
            <a:r>
              <a:rPr sz="1600" dirty="0"/>
              <a:t>.</a:t>
            </a:r>
          </a:p>
        </p:txBody>
      </p:sp>
      <p:sp>
        <p:nvSpPr>
          <p:cNvPr id="479" name="카테고리"/>
          <p:cNvSpPr txBox="1"/>
          <p:nvPr/>
        </p:nvSpPr>
        <p:spPr>
          <a:xfrm>
            <a:off x="337122" y="4362074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82" name="카테고리…"/>
          <p:cNvGrpSpPr/>
          <p:nvPr/>
        </p:nvGrpSpPr>
        <p:grpSpPr>
          <a:xfrm>
            <a:off x="395978" y="4936611"/>
            <a:ext cx="1066801" cy="882404"/>
            <a:chOff x="0" y="0"/>
            <a:chExt cx="1066800" cy="882403"/>
          </a:xfrm>
        </p:grpSpPr>
        <p:sp>
          <p:nvSpPr>
            <p:cNvPr id="480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1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85" name="카테고리…"/>
          <p:cNvGrpSpPr/>
          <p:nvPr/>
        </p:nvGrpSpPr>
        <p:grpSpPr>
          <a:xfrm>
            <a:off x="1647661" y="4936611"/>
            <a:ext cx="1066802" cy="882404"/>
            <a:chOff x="0" y="0"/>
            <a:chExt cx="1066800" cy="882403"/>
          </a:xfrm>
        </p:grpSpPr>
        <p:sp>
          <p:nvSpPr>
            <p:cNvPr id="483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4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88" name="카테고리…"/>
          <p:cNvGrpSpPr/>
          <p:nvPr/>
        </p:nvGrpSpPr>
        <p:grpSpPr>
          <a:xfrm>
            <a:off x="2909278" y="4936611"/>
            <a:ext cx="1066802" cy="882404"/>
            <a:chOff x="0" y="0"/>
            <a:chExt cx="1066800" cy="882403"/>
          </a:xfrm>
        </p:grpSpPr>
        <p:sp>
          <p:nvSpPr>
            <p:cNvPr id="486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7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89" name="배송방법"/>
          <p:cNvSpPr txBox="1"/>
          <p:nvPr/>
        </p:nvSpPr>
        <p:spPr>
          <a:xfrm>
            <a:off x="317446" y="6022711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90" name="O 선불배송 O 착불배송"/>
          <p:cNvSpPr txBox="1"/>
          <p:nvPr/>
        </p:nvSpPr>
        <p:spPr>
          <a:xfrm>
            <a:off x="1828747" y="6016361"/>
            <a:ext cx="226760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O </a:t>
            </a:r>
            <a:r>
              <a:rPr sz="1600" dirty="0" err="1"/>
              <a:t>선불배송</a:t>
            </a:r>
            <a:r>
              <a:rPr sz="1600" dirty="0"/>
              <a:t> O </a:t>
            </a:r>
            <a:r>
              <a:rPr sz="1600" dirty="0" err="1"/>
              <a:t>착불배송</a:t>
            </a:r>
            <a:endParaRPr sz="1600" dirty="0"/>
          </a:p>
        </p:txBody>
      </p:sp>
      <p:sp>
        <p:nvSpPr>
          <p:cNvPr id="491" name="대여가능기간"/>
          <p:cNvSpPr txBox="1"/>
          <p:nvPr/>
        </p:nvSpPr>
        <p:spPr>
          <a:xfrm>
            <a:off x="4355935" y="1527621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대여가능기간</a:t>
            </a:r>
          </a:p>
        </p:txBody>
      </p:sp>
      <p:sp>
        <p:nvSpPr>
          <p:cNvPr id="492" name="2020-03-02"/>
          <p:cNvSpPr txBox="1"/>
          <p:nvPr/>
        </p:nvSpPr>
        <p:spPr>
          <a:xfrm>
            <a:off x="5877318" y="15196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93" name="캘린더"/>
          <p:cNvSpPr/>
          <p:nvPr/>
        </p:nvSpPr>
        <p:spPr>
          <a:xfrm>
            <a:off x="7225475" y="1445520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4" name="~"/>
          <p:cNvSpPr txBox="1"/>
          <p:nvPr/>
        </p:nvSpPr>
        <p:spPr>
          <a:xfrm>
            <a:off x="5465645" y="2273065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95" name="2020-05-01"/>
          <p:cNvSpPr txBox="1"/>
          <p:nvPr/>
        </p:nvSpPr>
        <p:spPr>
          <a:xfrm>
            <a:off x="5881868" y="2258712"/>
            <a:ext cx="127348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96" name="캘린더"/>
          <p:cNvSpPr/>
          <p:nvPr/>
        </p:nvSpPr>
        <p:spPr>
          <a:xfrm>
            <a:off x="7230026" y="2184613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7" name="최소대여기간"/>
          <p:cNvSpPr txBox="1"/>
          <p:nvPr/>
        </p:nvSpPr>
        <p:spPr>
          <a:xfrm>
            <a:off x="4425320" y="2845847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최소대여기간</a:t>
            </a:r>
          </a:p>
        </p:txBody>
      </p:sp>
      <p:sp>
        <p:nvSpPr>
          <p:cNvPr id="498" name="n일 이상"/>
          <p:cNvSpPr txBox="1"/>
          <p:nvPr/>
        </p:nvSpPr>
        <p:spPr>
          <a:xfrm>
            <a:off x="5946702" y="2825144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99" name="금액"/>
          <p:cNvSpPr txBox="1"/>
          <p:nvPr/>
        </p:nvSpPr>
        <p:spPr>
          <a:xfrm>
            <a:off x="4435402" y="3455923"/>
            <a:ext cx="1303274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500" name="n일당 @@@@원"/>
          <p:cNvSpPr txBox="1"/>
          <p:nvPr/>
        </p:nvSpPr>
        <p:spPr>
          <a:xfrm>
            <a:off x="5946702" y="3447920"/>
            <a:ext cx="18162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  <p:sp>
        <p:nvSpPr>
          <p:cNvPr id="501" name="상품 설명"/>
          <p:cNvSpPr txBox="1"/>
          <p:nvPr/>
        </p:nvSpPr>
        <p:spPr>
          <a:xfrm>
            <a:off x="4435402" y="3975170"/>
            <a:ext cx="1303274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502" name="직사각형"/>
          <p:cNvSpPr/>
          <p:nvPr/>
        </p:nvSpPr>
        <p:spPr>
          <a:xfrm>
            <a:off x="4437141" y="4427875"/>
            <a:ext cx="3571716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05" name="등록"/>
          <p:cNvGrpSpPr/>
          <p:nvPr/>
        </p:nvGrpSpPr>
        <p:grpSpPr>
          <a:xfrm>
            <a:off x="5513518" y="6160558"/>
            <a:ext cx="1164965" cy="386846"/>
            <a:chOff x="0" y="0"/>
            <a:chExt cx="1164963" cy="386845"/>
          </a:xfrm>
        </p:grpSpPr>
        <p:sp>
          <p:nvSpPr>
            <p:cNvPr id="503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04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sp>
        <p:nvSpPr>
          <p:cNvPr id="506" name="연관 태그"/>
          <p:cNvSpPr txBox="1"/>
          <p:nvPr/>
        </p:nvSpPr>
        <p:spPr>
          <a:xfrm>
            <a:off x="4426522" y="5530055"/>
            <a:ext cx="1054508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연관</a:t>
            </a:r>
            <a:r>
              <a:rPr sz="1600" dirty="0"/>
              <a:t> </a:t>
            </a:r>
            <a:r>
              <a:rPr sz="1600" dirty="0" err="1"/>
              <a:t>태그</a:t>
            </a:r>
            <a:endParaRPr sz="1600" dirty="0"/>
          </a:p>
        </p:txBody>
      </p:sp>
      <p:sp>
        <p:nvSpPr>
          <p:cNvPr id="507" name="최대 5개 까지 입력 가능"/>
          <p:cNvSpPr txBox="1"/>
          <p:nvPr/>
        </p:nvSpPr>
        <p:spPr>
          <a:xfrm>
            <a:off x="5655767" y="5516836"/>
            <a:ext cx="2398117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최대 5개 까지 입력 가능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추가할 수 있는 버튼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셀렉트박스 클릭하여 권한 부여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수정 - 관리자 정보 수정 기능
삭제 - 관리자 정보 삭제 기능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513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관리자 권한관리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표"/>
          <p:cNvGraphicFramePr/>
          <p:nvPr/>
        </p:nvGraphicFramePr>
        <p:xfrm>
          <a:off x="389634" y="1919214"/>
          <a:ext cx="7516025" cy="2721765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503205"/>
                <a:gridCol w="1503205"/>
                <a:gridCol w="1503205"/>
                <a:gridCol w="1503205"/>
                <a:gridCol w="1503205"/>
              </a:tblGrid>
              <a:tr h="54435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사번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아이디/비밀번호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권한관리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수정/삭제</a:t>
                      </a:r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김현태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ezen01/000001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이형준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ezen02/000002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유서희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ezen03/000003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권기범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ezen04/000004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3권한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515" name="삼각형"/>
          <p:cNvSpPr/>
          <p:nvPr/>
        </p:nvSpPr>
        <p:spPr>
          <a:xfrm rot="10800000" flipH="1">
            <a:off x="5959469" y="2598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6" name="삼각형"/>
          <p:cNvSpPr/>
          <p:nvPr/>
        </p:nvSpPr>
        <p:spPr>
          <a:xfrm rot="10800000" flipH="1">
            <a:off x="5959469" y="3106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7" name="삼각형"/>
          <p:cNvSpPr/>
          <p:nvPr/>
        </p:nvSpPr>
        <p:spPr>
          <a:xfrm rot="10800000" flipH="1">
            <a:off x="5959469" y="42744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8" name="삼각형"/>
          <p:cNvSpPr/>
          <p:nvPr/>
        </p:nvSpPr>
        <p:spPr>
          <a:xfrm rot="10800000" flipH="1">
            <a:off x="5959469" y="36902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21" name="Google Shape;173;g7c553259d1_0_81"/>
          <p:cNvGrpSpPr/>
          <p:nvPr/>
        </p:nvGrpSpPr>
        <p:grpSpPr>
          <a:xfrm>
            <a:off x="6072180" y="2207030"/>
            <a:ext cx="302704" cy="370799"/>
            <a:chOff x="0" y="0"/>
            <a:chExt cx="302702" cy="370798"/>
          </a:xfrm>
        </p:grpSpPr>
        <p:sp>
          <p:nvSpPr>
            <p:cNvPr id="5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0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522" name="삭제"/>
          <p:cNvSpPr/>
          <p:nvPr/>
        </p:nvSpPr>
        <p:spPr>
          <a:xfrm>
            <a:off x="7202805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23" name="관리자추가"/>
          <p:cNvSpPr/>
          <p:nvPr/>
        </p:nvSpPr>
        <p:spPr>
          <a:xfrm>
            <a:off x="6527800" y="1437146"/>
            <a:ext cx="1270000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관리자추가</a:t>
            </a:r>
          </a:p>
        </p:txBody>
      </p:sp>
      <p:grpSp>
        <p:nvGrpSpPr>
          <p:cNvPr id="526" name="Google Shape;173;g7c553259d1_0_81"/>
          <p:cNvGrpSpPr/>
          <p:nvPr/>
        </p:nvGrpSpPr>
        <p:grpSpPr>
          <a:xfrm>
            <a:off x="7621580" y="2384830"/>
            <a:ext cx="302704" cy="370799"/>
            <a:chOff x="0" y="0"/>
            <a:chExt cx="302702" cy="370798"/>
          </a:xfrm>
        </p:grpSpPr>
        <p:sp>
          <p:nvSpPr>
            <p:cNvPr id="5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5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29" name="Google Shape;173;g7c553259d1_0_81"/>
          <p:cNvGrpSpPr/>
          <p:nvPr/>
        </p:nvGrpSpPr>
        <p:grpSpPr>
          <a:xfrm>
            <a:off x="6326180" y="1186362"/>
            <a:ext cx="302704" cy="370799"/>
            <a:chOff x="0" y="0"/>
            <a:chExt cx="302702" cy="370798"/>
          </a:xfrm>
        </p:grpSpPr>
        <p:sp>
          <p:nvSpPr>
            <p:cNvPr id="5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8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530" name="수정"/>
          <p:cNvSpPr/>
          <p:nvPr/>
        </p:nvSpPr>
        <p:spPr>
          <a:xfrm>
            <a:off x="6484997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1" name="삭제"/>
          <p:cNvSpPr/>
          <p:nvPr/>
        </p:nvSpPr>
        <p:spPr>
          <a:xfrm>
            <a:off x="7224207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2" name="수정"/>
          <p:cNvSpPr/>
          <p:nvPr/>
        </p:nvSpPr>
        <p:spPr>
          <a:xfrm>
            <a:off x="6506398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3" name="삭제"/>
          <p:cNvSpPr/>
          <p:nvPr/>
        </p:nvSpPr>
        <p:spPr>
          <a:xfrm>
            <a:off x="7224207" y="3645900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4" name="수정"/>
          <p:cNvSpPr/>
          <p:nvPr/>
        </p:nvSpPr>
        <p:spPr>
          <a:xfrm>
            <a:off x="6506398" y="3645900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5" name="삭제"/>
          <p:cNvSpPr/>
          <p:nvPr/>
        </p:nvSpPr>
        <p:spPr>
          <a:xfrm>
            <a:off x="7224207" y="4184401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6" name="수정"/>
          <p:cNvSpPr/>
          <p:nvPr/>
        </p:nvSpPr>
        <p:spPr>
          <a:xfrm>
            <a:off x="6506398" y="4184401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39"/>
          <p:cNvSpPr/>
          <p:nvPr/>
        </p:nvSpPr>
        <p:spPr>
          <a:xfrm>
            <a:off x="4295571" y="1289955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14" name="표 57"/>
          <p:cNvGraphicFramePr/>
          <p:nvPr>
            <p:extLst>
              <p:ext uri="{D42A27DB-BD31-4B8C-83A1-F6EECF244321}">
                <p14:modId xmlns:p14="http://schemas.microsoft.com/office/powerpoint/2010/main" val="1029389672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tx1"/>
                          </a:solidFill>
                        </a:rPr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카테고리별</a:t>
                      </a:r>
                      <a:r>
                        <a:rPr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63540" y="2282456"/>
            <a:ext cx="7355230" cy="4251230"/>
            <a:chOff x="463540" y="2282456"/>
            <a:chExt cx="7355230" cy="4251230"/>
          </a:xfrm>
        </p:grpSpPr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5738" y="2370432"/>
              <a:ext cx="1548509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2342" y="2370432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6540" y="2321741"/>
              <a:ext cx="206853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3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38394" y="2282456"/>
              <a:ext cx="1548509" cy="127000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540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0144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04343" y="4458041"/>
              <a:ext cx="2068532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7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93042" y="4439244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2020 맥북프로"/>
            <p:cNvSpPr txBox="1"/>
            <p:nvPr/>
          </p:nvSpPr>
          <p:spPr>
            <a:xfrm>
              <a:off x="551151" y="3677575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 dirty="0"/>
                <a:t>2020 </a:t>
              </a:r>
              <a:r>
                <a:rPr sz="1200" dirty="0" err="1"/>
                <a:t>맥북프로</a:t>
              </a:r>
              <a:endParaRPr sz="1200" dirty="0"/>
            </a:p>
          </p:txBody>
        </p:sp>
        <p:sp>
          <p:nvSpPr>
            <p:cNvPr id="139" name="대여기간 6/12까지…"/>
            <p:cNvSpPr txBox="1"/>
            <p:nvPr/>
          </p:nvSpPr>
          <p:spPr>
            <a:xfrm>
              <a:off x="565422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0" name="2019 아이맥"/>
            <p:cNvSpPr txBox="1"/>
            <p:nvPr/>
          </p:nvSpPr>
          <p:spPr>
            <a:xfrm>
              <a:off x="2411284" y="3677575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2019 아이맥</a:t>
              </a:r>
            </a:p>
          </p:txBody>
        </p:sp>
        <p:sp>
          <p:nvSpPr>
            <p:cNvPr id="141" name="대여기간 6/12까지…"/>
            <p:cNvSpPr txBox="1"/>
            <p:nvPr/>
          </p:nvSpPr>
          <p:spPr>
            <a:xfrm>
              <a:off x="2424393" y="4018260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 err="1"/>
                <a:t>대여기간</a:t>
              </a:r>
              <a:r>
                <a:rPr sz="1200" dirty="0"/>
                <a:t>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/>
                <a:t>300,000원</a:t>
              </a:r>
            </a:p>
          </p:txBody>
        </p:sp>
        <p:sp>
          <p:nvSpPr>
            <p:cNvPr id="142" name="2020 아이패드"/>
            <p:cNvSpPr txBox="1"/>
            <p:nvPr/>
          </p:nvSpPr>
          <p:spPr>
            <a:xfrm>
              <a:off x="4367898" y="3677575"/>
              <a:ext cx="1493098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아이패드</a:t>
              </a:r>
            </a:p>
          </p:txBody>
        </p:sp>
        <p:sp>
          <p:nvSpPr>
            <p:cNvPr id="143" name="대여기간 6/12까지…"/>
            <p:cNvSpPr txBox="1"/>
            <p:nvPr/>
          </p:nvSpPr>
          <p:spPr>
            <a:xfrm>
              <a:off x="4382169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4" name="2018 맥미니"/>
            <p:cNvSpPr txBox="1"/>
            <p:nvPr/>
          </p:nvSpPr>
          <p:spPr>
            <a:xfrm>
              <a:off x="6325673" y="3606663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2018 맥미니</a:t>
              </a:r>
            </a:p>
          </p:txBody>
        </p:sp>
        <p:sp>
          <p:nvSpPr>
            <p:cNvPr id="145" name="대여기간 6/12까지…"/>
            <p:cNvSpPr txBox="1"/>
            <p:nvPr/>
          </p:nvSpPr>
          <p:spPr>
            <a:xfrm>
              <a:off x="6339945" y="3962806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6" name="2020 맥북프로"/>
            <p:cNvSpPr txBox="1"/>
            <p:nvPr/>
          </p:nvSpPr>
          <p:spPr>
            <a:xfrm>
              <a:off x="513840" y="5715880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7" name="대여기간 6/12까지…"/>
            <p:cNvSpPr txBox="1"/>
            <p:nvPr/>
          </p:nvSpPr>
          <p:spPr>
            <a:xfrm>
              <a:off x="528111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8" name="2020 맥북프로"/>
            <p:cNvSpPr txBox="1"/>
            <p:nvPr/>
          </p:nvSpPr>
          <p:spPr>
            <a:xfrm>
              <a:off x="2372809" y="5700424"/>
              <a:ext cx="1493099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9" name="대여기간 6/12까지…"/>
            <p:cNvSpPr txBox="1"/>
            <p:nvPr/>
          </p:nvSpPr>
          <p:spPr>
            <a:xfrm>
              <a:off x="2387082" y="6056567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0" name="2020 맥북프로"/>
            <p:cNvSpPr txBox="1"/>
            <p:nvPr/>
          </p:nvSpPr>
          <p:spPr>
            <a:xfrm>
              <a:off x="4330586" y="571588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1" name="대여기간 6/12까지…"/>
            <p:cNvSpPr txBox="1"/>
            <p:nvPr/>
          </p:nvSpPr>
          <p:spPr>
            <a:xfrm>
              <a:off x="4344857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2" name="2020 맥북프로"/>
            <p:cNvSpPr txBox="1"/>
            <p:nvPr/>
          </p:nvSpPr>
          <p:spPr>
            <a:xfrm>
              <a:off x="6288363" y="564497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3" name="대여기간 6/12까지…"/>
            <p:cNvSpPr txBox="1"/>
            <p:nvPr/>
          </p:nvSpPr>
          <p:spPr>
            <a:xfrm>
              <a:off x="6302634" y="6001113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0" y="1427295"/>
            <a:ext cx="7215612" cy="69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6" name="Google Shape;173;g7c553259d1_0_81"/>
          <p:cNvGrpSpPr/>
          <p:nvPr/>
        </p:nvGrpSpPr>
        <p:grpSpPr>
          <a:xfrm>
            <a:off x="278709" y="1287817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카테고리 이미지부분을 우측으로 </a:t>
                      </a:r>
                    </a:p>
                    <a:p>
                      <a:pPr algn="l">
                        <a:defRPr sz="1500"/>
                      </a:pPr>
                      <a:r>
                        <a:t>스와이프시 다음카테코리 메뉴로 넘어감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69" name="메인로고"/>
          <p:cNvGrpSpPr/>
          <p:nvPr/>
        </p:nvGrpSpPr>
        <p:grpSpPr>
          <a:xfrm>
            <a:off x="1551027" y="1422400"/>
            <a:ext cx="1270003" cy="517525"/>
            <a:chOff x="0" y="0"/>
            <a:chExt cx="1270001" cy="517525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270003" cy="5175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8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grpSp>
        <p:nvGrpSpPr>
          <p:cNvPr id="172" name="IT"/>
          <p:cNvGrpSpPr/>
          <p:nvPr/>
        </p:nvGrpSpPr>
        <p:grpSpPr>
          <a:xfrm>
            <a:off x="546097" y="2324098"/>
            <a:ext cx="604179" cy="542928"/>
            <a:chOff x="-1" y="0"/>
            <a:chExt cx="604177" cy="542927"/>
          </a:xfrm>
        </p:grpSpPr>
        <p:sp>
          <p:nvSpPr>
            <p:cNvPr id="170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1" name="IT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IT</a:t>
              </a:r>
            </a:p>
          </p:txBody>
        </p:sp>
      </p:grpSp>
      <p:grpSp>
        <p:nvGrpSpPr>
          <p:cNvPr id="175" name="레져"/>
          <p:cNvGrpSpPr/>
          <p:nvPr/>
        </p:nvGrpSpPr>
        <p:grpSpPr>
          <a:xfrm>
            <a:off x="1422398" y="2324098"/>
            <a:ext cx="604179" cy="542928"/>
            <a:chOff x="-1" y="0"/>
            <a:chExt cx="604177" cy="542927"/>
          </a:xfrm>
        </p:grpSpPr>
        <p:sp>
          <p:nvSpPr>
            <p:cNvPr id="173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4" name="레져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레져</a:t>
              </a:r>
            </a:p>
          </p:txBody>
        </p:sp>
      </p:grpSp>
      <p:grpSp>
        <p:nvGrpSpPr>
          <p:cNvPr id="178" name="가전"/>
          <p:cNvGrpSpPr/>
          <p:nvPr/>
        </p:nvGrpSpPr>
        <p:grpSpPr>
          <a:xfrm>
            <a:off x="2298698" y="2324098"/>
            <a:ext cx="604179" cy="542928"/>
            <a:chOff x="-1" y="0"/>
            <a:chExt cx="604177" cy="542927"/>
          </a:xfrm>
        </p:grpSpPr>
        <p:sp>
          <p:nvSpPr>
            <p:cNvPr id="176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7" name="가전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가전</a:t>
              </a:r>
            </a:p>
          </p:txBody>
        </p:sp>
      </p:grpSp>
      <p:grpSp>
        <p:nvGrpSpPr>
          <p:cNvPr id="181" name="헬스"/>
          <p:cNvGrpSpPr/>
          <p:nvPr/>
        </p:nvGrpSpPr>
        <p:grpSpPr>
          <a:xfrm>
            <a:off x="3174998" y="2337653"/>
            <a:ext cx="604179" cy="542928"/>
            <a:chOff x="-1" y="0"/>
            <a:chExt cx="604177" cy="542927"/>
          </a:xfrm>
        </p:grpSpPr>
        <p:sp>
          <p:nvSpPr>
            <p:cNvPr id="179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헬스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헬스</a:t>
              </a:r>
            </a:p>
          </p:txBody>
        </p:sp>
      </p:grpSp>
      <p:grpSp>
        <p:nvGrpSpPr>
          <p:cNvPr id="184" name="Google Shape;173;g7c553259d1_0_81"/>
          <p:cNvGrpSpPr/>
          <p:nvPr/>
        </p:nvGrpSpPr>
        <p:grpSpPr>
          <a:xfrm>
            <a:off x="403549" y="2121808"/>
            <a:ext cx="302704" cy="370799"/>
            <a:chOff x="0" y="0"/>
            <a:chExt cx="302702" cy="370798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8" y="3030413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2020 맥북프로"/>
          <p:cNvSpPr txBox="1"/>
          <p:nvPr/>
        </p:nvSpPr>
        <p:spPr>
          <a:xfrm>
            <a:off x="589249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87" name="대여기간 6/12까지…"/>
          <p:cNvSpPr txBox="1"/>
          <p:nvPr/>
        </p:nvSpPr>
        <p:spPr>
          <a:xfrm>
            <a:off x="473040" y="414801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22" y="3030413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2020 맥북프로"/>
          <p:cNvSpPr txBox="1"/>
          <p:nvPr/>
        </p:nvSpPr>
        <p:spPr>
          <a:xfrm>
            <a:off x="2439235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0" name="대여기간 6/12까지…"/>
          <p:cNvSpPr txBox="1"/>
          <p:nvPr/>
        </p:nvSpPr>
        <p:spPr>
          <a:xfrm>
            <a:off x="2323027" y="4148018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6" y="4905375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20 맥북프로"/>
          <p:cNvSpPr txBox="1"/>
          <p:nvPr/>
        </p:nvSpPr>
        <p:spPr>
          <a:xfrm>
            <a:off x="589249" y="5679537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3" name="대여기간 6/12까지…"/>
          <p:cNvSpPr txBox="1"/>
          <p:nvPr/>
        </p:nvSpPr>
        <p:spPr>
          <a:xfrm>
            <a:off x="473040" y="6022980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429" y="4905375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020 맥북프로"/>
          <p:cNvSpPr txBox="1"/>
          <p:nvPr/>
        </p:nvSpPr>
        <p:spPr>
          <a:xfrm>
            <a:off x="2378043" y="5679537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6" name="대여기간 6/12까지…"/>
          <p:cNvSpPr txBox="1"/>
          <p:nvPr/>
        </p:nvSpPr>
        <p:spPr>
          <a:xfrm>
            <a:off x="2261834" y="6022980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클릭시 메인화면으로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검색어 입력시 데이터베이스에서 </a:t>
                      </a:r>
                    </a:p>
                    <a:p>
                      <a:pPr algn="l">
                        <a:defRPr sz="1500"/>
                      </a:pPr>
                      <a:r>
                        <a:t>해당 조건 만족하는 데이터만 불러와</a:t>
                      </a:r>
                    </a:p>
                    <a:p>
                      <a:pPr algn="l">
                        <a:defRPr sz="1500"/>
                      </a:pPr>
                      <a:r>
                        <a:t>하단에 리스트화 하여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리스트화 되어있는 카테고리 클릭 시</a:t>
                      </a:r>
                    </a:p>
                    <a:p>
                      <a:pPr algn="l">
                        <a:defRPr sz="1500"/>
                      </a:pPr>
                      <a:r>
                        <a:t>해당 카테고리에 상품만 다시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상품이미지 혹은 텍스트 클릭 시 </a:t>
                      </a:r>
                    </a:p>
                    <a:p>
                      <a:pPr algn="l">
                        <a:defRPr sz="1500"/>
                      </a:pPr>
                      <a:r>
                        <a:t>해당 상품의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02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 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5" name="메인로고"/>
          <p:cNvGrpSpPr/>
          <p:nvPr/>
        </p:nvGrpSpPr>
        <p:grpSpPr>
          <a:xfrm>
            <a:off x="317500" y="1485900"/>
            <a:ext cx="1270000" cy="670223"/>
            <a:chOff x="0" y="0"/>
            <a:chExt cx="1270000" cy="670222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70000" cy="670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04" name="메인로고"/>
            <p:cNvSpPr txBox="1"/>
            <p:nvPr/>
          </p:nvSpPr>
          <p:spPr>
            <a:xfrm>
              <a:off x="0" y="156043"/>
              <a:ext cx="12700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06" name="상품명 입력"/>
          <p:cNvSpPr txBox="1"/>
          <p:nvPr/>
        </p:nvSpPr>
        <p:spPr>
          <a:xfrm>
            <a:off x="1784921" y="1621239"/>
            <a:ext cx="5727017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07" name="검색"/>
          <p:cNvSpPr/>
          <p:nvPr/>
        </p:nvSpPr>
        <p:spPr>
          <a:xfrm>
            <a:off x="7140538" y="1660984"/>
            <a:ext cx="273053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68" y="2247193"/>
            <a:ext cx="7207962" cy="1421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38" y="42119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42" y="42119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34940" y="4163240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6794" y="4123957"/>
            <a:ext cx="1548509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2020 맥북프로"/>
          <p:cNvSpPr txBox="1"/>
          <p:nvPr/>
        </p:nvSpPr>
        <p:spPr>
          <a:xfrm>
            <a:off x="449549" y="5519075"/>
            <a:ext cx="149309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2020 </a:t>
            </a:r>
            <a:r>
              <a:rPr sz="1600" dirty="0" err="1"/>
              <a:t>맥북프로</a:t>
            </a:r>
            <a:endParaRPr sz="1600" dirty="0"/>
          </a:p>
        </p:txBody>
      </p:sp>
      <p:sp>
        <p:nvSpPr>
          <p:cNvPr id="214" name="대여기간 6/12까지…"/>
          <p:cNvSpPr txBox="1"/>
          <p:nvPr/>
        </p:nvSpPr>
        <p:spPr>
          <a:xfrm>
            <a:off x="469759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5" name="2019 아이맥"/>
          <p:cNvSpPr txBox="1"/>
          <p:nvPr/>
        </p:nvSpPr>
        <p:spPr>
          <a:xfrm>
            <a:off x="2309684" y="5519075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2019 아이맥</a:t>
            </a:r>
          </a:p>
        </p:txBody>
      </p:sp>
      <p:sp>
        <p:nvSpPr>
          <p:cNvPr id="216" name="대여기간 6/12까지…"/>
          <p:cNvSpPr txBox="1"/>
          <p:nvPr/>
        </p:nvSpPr>
        <p:spPr>
          <a:xfrm>
            <a:off x="2328730" y="5859762"/>
            <a:ext cx="1374078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7" name="2020 아이패드"/>
          <p:cNvSpPr txBox="1"/>
          <p:nvPr/>
        </p:nvSpPr>
        <p:spPr>
          <a:xfrm>
            <a:off x="4266298" y="5519075"/>
            <a:ext cx="149309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2020 아이패드</a:t>
            </a:r>
          </a:p>
        </p:txBody>
      </p:sp>
      <p:sp>
        <p:nvSpPr>
          <p:cNvPr id="218" name="대여기간 6/12까지…"/>
          <p:cNvSpPr txBox="1"/>
          <p:nvPr/>
        </p:nvSpPr>
        <p:spPr>
          <a:xfrm>
            <a:off x="4286506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9" name="2018 맥미니"/>
          <p:cNvSpPr txBox="1"/>
          <p:nvPr/>
        </p:nvSpPr>
        <p:spPr>
          <a:xfrm>
            <a:off x="6224073" y="5448163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2018 맥미니</a:t>
            </a:r>
          </a:p>
        </p:txBody>
      </p:sp>
      <p:sp>
        <p:nvSpPr>
          <p:cNvPr id="220" name="대여기간 6/12까지…"/>
          <p:cNvSpPr txBox="1"/>
          <p:nvPr/>
        </p:nvSpPr>
        <p:spPr>
          <a:xfrm>
            <a:off x="6244280" y="5804306"/>
            <a:ext cx="1374079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grpSp>
        <p:nvGrpSpPr>
          <p:cNvPr id="223" name="Google Shape;173;g7c553259d1_0_81"/>
          <p:cNvGrpSpPr/>
          <p:nvPr/>
        </p:nvGrpSpPr>
        <p:grpSpPr>
          <a:xfrm>
            <a:off x="162805" y="1315645"/>
            <a:ext cx="302703" cy="370799"/>
            <a:chOff x="0" y="0"/>
            <a:chExt cx="302702" cy="370798"/>
          </a:xfrm>
        </p:grpSpPr>
        <p:sp>
          <p:nvSpPr>
            <p:cNvPr id="22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2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6" name="Google Shape;173;g7c553259d1_0_81"/>
          <p:cNvGrpSpPr/>
          <p:nvPr/>
        </p:nvGrpSpPr>
        <p:grpSpPr>
          <a:xfrm>
            <a:off x="1788404" y="1333441"/>
            <a:ext cx="302704" cy="370799"/>
            <a:chOff x="0" y="0"/>
            <a:chExt cx="302702" cy="370798"/>
          </a:xfrm>
        </p:grpSpPr>
        <p:sp>
          <p:nvSpPr>
            <p:cNvPr id="2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9" name="Google Shape;173;g7c553259d1_0_81"/>
          <p:cNvGrpSpPr/>
          <p:nvPr/>
        </p:nvGrpSpPr>
        <p:grpSpPr>
          <a:xfrm>
            <a:off x="366005" y="2487079"/>
            <a:ext cx="302704" cy="370799"/>
            <a:chOff x="0" y="0"/>
            <a:chExt cx="302702" cy="370798"/>
          </a:xfrm>
        </p:grpSpPr>
        <p:sp>
          <p:nvSpPr>
            <p:cNvPr id="2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8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32" name="Google Shape;173;g7c553259d1_0_81"/>
          <p:cNvGrpSpPr/>
          <p:nvPr/>
        </p:nvGrpSpPr>
        <p:grpSpPr>
          <a:xfrm>
            <a:off x="366005" y="4003078"/>
            <a:ext cx="302704" cy="370799"/>
            <a:chOff x="0" y="0"/>
            <a:chExt cx="302702" cy="370798"/>
          </a:xfrm>
        </p:grpSpPr>
        <p:sp>
          <p:nvSpPr>
            <p:cNvPr id="23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31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직사각형 39"/>
          <p:cNvSpPr/>
          <p:nvPr/>
        </p:nvSpPr>
        <p:spPr>
          <a:xfrm>
            <a:off x="2646201" y="1279167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 sz="1300" dirty="0"/>
          </a:p>
        </p:txBody>
      </p:sp>
      <p:graphicFrame>
        <p:nvGraphicFramePr>
          <p:cNvPr id="238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1" name="메인로고"/>
          <p:cNvGrpSpPr/>
          <p:nvPr/>
        </p:nvGrpSpPr>
        <p:grpSpPr>
          <a:xfrm>
            <a:off x="3938627" y="1411608"/>
            <a:ext cx="1270002" cy="517528"/>
            <a:chOff x="0" y="0"/>
            <a:chExt cx="1270001" cy="517526"/>
          </a:xfrm>
        </p:grpSpPr>
        <p:sp>
          <p:nvSpPr>
            <p:cNvPr id="239" name="직사각형"/>
            <p:cNvSpPr/>
            <p:nvPr/>
          </p:nvSpPr>
          <p:spPr>
            <a:xfrm>
              <a:off x="-1" y="-1"/>
              <a:ext cx="1270003" cy="5175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0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42" name="상품명 입력"/>
          <p:cNvSpPr txBox="1"/>
          <p:nvPr/>
        </p:nvSpPr>
        <p:spPr>
          <a:xfrm>
            <a:off x="2826322" y="2231206"/>
            <a:ext cx="3479115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43" name="검색"/>
          <p:cNvSpPr/>
          <p:nvPr/>
        </p:nvSpPr>
        <p:spPr>
          <a:xfrm>
            <a:off x="5946738" y="2277301"/>
            <a:ext cx="273054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46" name="대분류"/>
          <p:cNvGrpSpPr/>
          <p:nvPr/>
        </p:nvGrpSpPr>
        <p:grpSpPr>
          <a:xfrm>
            <a:off x="2971799" y="2910530"/>
            <a:ext cx="1509616" cy="358137"/>
            <a:chOff x="0" y="0"/>
            <a:chExt cx="1509614" cy="358135"/>
          </a:xfrm>
        </p:grpSpPr>
        <p:sp>
          <p:nvSpPr>
            <p:cNvPr id="244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5" name="대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대분류</a:t>
              </a:r>
            </a:p>
          </p:txBody>
        </p:sp>
      </p:grpSp>
      <p:grpSp>
        <p:nvGrpSpPr>
          <p:cNvPr id="249" name="중분류"/>
          <p:cNvGrpSpPr/>
          <p:nvPr/>
        </p:nvGrpSpPr>
        <p:grpSpPr>
          <a:xfrm>
            <a:off x="4665560" y="2910530"/>
            <a:ext cx="1509615" cy="358137"/>
            <a:chOff x="0" y="0"/>
            <a:chExt cx="1509614" cy="358135"/>
          </a:xfrm>
        </p:grpSpPr>
        <p:sp>
          <p:nvSpPr>
            <p:cNvPr id="247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8" name="중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중분류</a:t>
              </a:r>
            </a:p>
          </p:txBody>
        </p:sp>
      </p:grpSp>
      <p:sp>
        <p:nvSpPr>
          <p:cNvPr id="250" name="삼각형"/>
          <p:cNvSpPr/>
          <p:nvPr/>
        </p:nvSpPr>
        <p:spPr>
          <a:xfrm rot="10800000" flipH="1">
            <a:off x="41655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51" name="삼각형"/>
          <p:cNvSpPr/>
          <p:nvPr/>
        </p:nvSpPr>
        <p:spPr>
          <a:xfrm rot="10800000" flipH="1">
            <a:off x="58038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3426021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2020 맥북프로"/>
          <p:cNvSpPr txBox="1"/>
          <p:nvPr/>
        </p:nvSpPr>
        <p:spPr>
          <a:xfrm>
            <a:off x="2951450" y="420018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 dirty="0"/>
              <a:t>2020 </a:t>
            </a:r>
            <a:r>
              <a:rPr sz="1100" dirty="0" err="1"/>
              <a:t>맥북프로</a:t>
            </a:r>
            <a:endParaRPr sz="1100" dirty="0"/>
          </a:p>
        </p:txBody>
      </p:sp>
      <p:sp>
        <p:nvSpPr>
          <p:cNvPr id="254" name="대여기간 6/12까지…"/>
          <p:cNvSpPr txBox="1"/>
          <p:nvPr/>
        </p:nvSpPr>
        <p:spPr>
          <a:xfrm>
            <a:off x="2835241" y="454362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3394302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2020 맥북프로"/>
          <p:cNvSpPr txBox="1"/>
          <p:nvPr/>
        </p:nvSpPr>
        <p:spPr>
          <a:xfrm>
            <a:off x="4811984" y="4168464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57" name="대여기간 6/12까지…"/>
          <p:cNvSpPr txBox="1"/>
          <p:nvPr/>
        </p:nvSpPr>
        <p:spPr>
          <a:xfrm>
            <a:off x="4695776" y="4511907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2020 맥북프로"/>
          <p:cNvSpPr txBox="1"/>
          <p:nvPr/>
        </p:nvSpPr>
        <p:spPr>
          <a:xfrm>
            <a:off x="4811984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0" name="대여기간 6/12까지…"/>
          <p:cNvSpPr txBox="1"/>
          <p:nvPr/>
        </p:nvSpPr>
        <p:spPr>
          <a:xfrm>
            <a:off x="4695776" y="6136132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2020 맥북프로"/>
          <p:cNvSpPr txBox="1"/>
          <p:nvPr/>
        </p:nvSpPr>
        <p:spPr>
          <a:xfrm>
            <a:off x="2951451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3" name="대여기간 6/12까지…"/>
          <p:cNvSpPr txBox="1"/>
          <p:nvPr/>
        </p:nvSpPr>
        <p:spPr>
          <a:xfrm>
            <a:off x="2835241" y="6136132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13"/>
          <p:cNvGraphicFramePr/>
          <p:nvPr>
            <p:extLst>
              <p:ext uri="{D42A27DB-BD31-4B8C-83A1-F6EECF244321}">
                <p14:modId xmlns:p14="http://schemas.microsoft.com/office/powerpoint/2010/main" val="1483493114"/>
              </p:ext>
            </p:extLst>
          </p:nvPr>
        </p:nvGraphicFramePr>
        <p:xfrm>
          <a:off x="8509686" y="1289960"/>
          <a:ext cx="3491813" cy="546568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
순차적으로 이미지 변경 
누르면 팝업창으로 확대 이미지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렌탈하기</a:t>
                      </a:r>
                      <a:r>
                        <a:rPr dirty="0"/>
                        <a:t> - </a:t>
                      </a:r>
                      <a:r>
                        <a:rPr dirty="0" err="1"/>
                        <a:t>제품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렌탈결제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 smtClean="0"/>
                        <a:t>이동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클릭 시 팝업으로 </a:t>
                      </a: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되었다는 알림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wishlist</a:t>
                      </a:r>
                      <a:r>
                        <a:rPr lang="ko-KR" altLang="en-US" dirty="0" smtClean="0"/>
                        <a:t>에 추가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 smtClean="0"/>
                        <a:t>신고하기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부적합 상품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욕설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비속어 등 있을 시 신고할 수 있는 버튼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직사각형 39"/>
          <p:cNvSpPr/>
          <p:nvPr/>
        </p:nvSpPr>
        <p:spPr>
          <a:xfrm>
            <a:off x="55471" y="1366963"/>
            <a:ext cx="8032099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69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8"/>
            <a:ext cx="4179109" cy="220316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73" name="대여가능 기간 - 2020/03/20 ~…"/>
          <p:cNvGrpSpPr/>
          <p:nvPr/>
        </p:nvGrpSpPr>
        <p:grpSpPr>
          <a:xfrm>
            <a:off x="4653736" y="1972391"/>
            <a:ext cx="3198749" cy="2203168"/>
            <a:chOff x="-1" y="-2"/>
            <a:chExt cx="3198748" cy="2203167"/>
          </a:xfrm>
        </p:grpSpPr>
        <p:sp>
          <p:nvSpPr>
            <p:cNvPr id="271" name="직사각형"/>
            <p:cNvSpPr/>
            <p:nvPr/>
          </p:nvSpPr>
          <p:spPr>
            <a:xfrm>
              <a:off x="-1" y="-2"/>
              <a:ext cx="3198748" cy="22031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2" name="대여가능 기간 - 2020/03/20 ~…"/>
            <p:cNvSpPr txBox="1"/>
            <p:nvPr/>
          </p:nvSpPr>
          <p:spPr>
            <a:xfrm>
              <a:off x="-1" y="228941"/>
              <a:ext cx="3198748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대여가능</a:t>
              </a:r>
              <a:r>
                <a:rPr dirty="0"/>
                <a:t> </a:t>
              </a:r>
              <a:r>
                <a:rPr dirty="0" err="1"/>
                <a:t>기간</a:t>
              </a:r>
              <a:r>
                <a:rPr dirty="0"/>
                <a:t> - 2020/03/20 ~</a:t>
              </a:r>
            </a:p>
            <a:p>
              <a:pPr lvl="3" indent="1371600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2020/04/20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대여기간</a:t>
              </a:r>
              <a:r>
                <a:rPr dirty="0"/>
                <a:t> - 7일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대여금액</a:t>
              </a:r>
              <a:r>
                <a:rPr dirty="0"/>
                <a:t> - 50,000원 / 7일</a:t>
              </a:r>
            </a:p>
          </p:txBody>
        </p:sp>
      </p:grpSp>
      <p:grpSp>
        <p:nvGrpSpPr>
          <p:cNvPr id="276" name="상품 타이틀"/>
          <p:cNvGrpSpPr/>
          <p:nvPr/>
        </p:nvGrpSpPr>
        <p:grpSpPr>
          <a:xfrm>
            <a:off x="296908" y="1366963"/>
            <a:ext cx="7549225" cy="473252"/>
            <a:chOff x="0" y="0"/>
            <a:chExt cx="7549224" cy="47325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5" cy="4732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5" name="상품 타이틀"/>
            <p:cNvSpPr txBox="1"/>
            <p:nvPr/>
          </p:nvSpPr>
          <p:spPr>
            <a:xfrm>
              <a:off x="-1" y="43202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grpSp>
        <p:nvGrpSpPr>
          <p:cNvPr id="279" name="렌탈하기"/>
          <p:cNvGrpSpPr/>
          <p:nvPr/>
        </p:nvGrpSpPr>
        <p:grpSpPr>
          <a:xfrm>
            <a:off x="4769464" y="3655077"/>
            <a:ext cx="1270004" cy="473254"/>
            <a:chOff x="0" y="-1"/>
            <a:chExt cx="1270003" cy="473252"/>
          </a:xfrm>
        </p:grpSpPr>
        <p:sp>
          <p:nvSpPr>
            <p:cNvPr id="277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8" name="렌탈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렌탈하기</a:t>
              </a:r>
            </a:p>
          </p:txBody>
        </p:sp>
      </p:grpSp>
      <p:grpSp>
        <p:nvGrpSpPr>
          <p:cNvPr id="282" name="찜하기"/>
          <p:cNvGrpSpPr/>
          <p:nvPr/>
        </p:nvGrpSpPr>
        <p:grpSpPr>
          <a:xfrm>
            <a:off x="6122214" y="3655077"/>
            <a:ext cx="1270004" cy="473254"/>
            <a:chOff x="0" y="-1"/>
            <a:chExt cx="1270003" cy="473252"/>
          </a:xfrm>
        </p:grpSpPr>
        <p:sp>
          <p:nvSpPr>
            <p:cNvPr id="280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1" name="찜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sp>
        <p:nvSpPr>
          <p:cNvPr id="283" name="전화"/>
          <p:cNvSpPr/>
          <p:nvPr/>
        </p:nvSpPr>
        <p:spPr>
          <a:xfrm>
            <a:off x="7436865" y="3706483"/>
            <a:ext cx="370401" cy="37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86" name="제품 상세 설명"/>
          <p:cNvGrpSpPr/>
          <p:nvPr/>
        </p:nvGrpSpPr>
        <p:grpSpPr>
          <a:xfrm>
            <a:off x="296908" y="4316561"/>
            <a:ext cx="7549225" cy="762005"/>
            <a:chOff x="0" y="-1"/>
            <a:chExt cx="7549224" cy="762004"/>
          </a:xfrm>
        </p:grpSpPr>
        <p:sp>
          <p:nvSpPr>
            <p:cNvPr id="284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5" name="제품 상세 설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 설명</a:t>
              </a:r>
            </a:p>
          </p:txBody>
        </p:sp>
      </p:grpSp>
      <p:grpSp>
        <p:nvGrpSpPr>
          <p:cNvPr id="289" name="제품 이미지 &amp; 영상(선택사항)"/>
          <p:cNvGrpSpPr/>
          <p:nvPr/>
        </p:nvGrpSpPr>
        <p:grpSpPr>
          <a:xfrm>
            <a:off x="296908" y="5126403"/>
            <a:ext cx="7549225" cy="762005"/>
            <a:chOff x="0" y="-1"/>
            <a:chExt cx="7549224" cy="762004"/>
          </a:xfrm>
        </p:grpSpPr>
        <p:sp>
          <p:nvSpPr>
            <p:cNvPr id="287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8" name="제품 이미지 &amp; 영상(선택사항)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292" name="Google Shape;173;g7c553259d1_0_81"/>
          <p:cNvGrpSpPr/>
          <p:nvPr/>
        </p:nvGrpSpPr>
        <p:grpSpPr>
          <a:xfrm>
            <a:off x="208091" y="1815350"/>
            <a:ext cx="302704" cy="370799"/>
            <a:chOff x="0" y="-1"/>
            <a:chExt cx="302702" cy="370798"/>
          </a:xfrm>
        </p:grpSpPr>
        <p:sp>
          <p:nvSpPr>
            <p:cNvPr id="29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5" name="주의사항 및 보증금 정책"/>
          <p:cNvGrpSpPr/>
          <p:nvPr/>
        </p:nvGrpSpPr>
        <p:grpSpPr>
          <a:xfrm>
            <a:off x="296908" y="5926138"/>
            <a:ext cx="7549225" cy="762005"/>
            <a:chOff x="0" y="-1"/>
            <a:chExt cx="7549224" cy="762004"/>
          </a:xfrm>
        </p:grpSpPr>
        <p:sp>
          <p:nvSpPr>
            <p:cNvPr id="293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94" name="주의사항 및 보증금 정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grpSp>
        <p:nvGrpSpPr>
          <p:cNvPr id="298" name="Google Shape;173;g7c553259d1_0_81"/>
          <p:cNvGrpSpPr/>
          <p:nvPr/>
        </p:nvGrpSpPr>
        <p:grpSpPr>
          <a:xfrm>
            <a:off x="4596948" y="3540308"/>
            <a:ext cx="302704" cy="370799"/>
            <a:chOff x="0" y="-1"/>
            <a:chExt cx="302702" cy="370798"/>
          </a:xfrm>
        </p:grpSpPr>
        <p:sp>
          <p:nvSpPr>
            <p:cNvPr id="296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7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grpSp>
        <p:nvGrpSpPr>
          <p:cNvPr id="37" name="Google Shape;173;g7c553259d1_0_81"/>
          <p:cNvGrpSpPr/>
          <p:nvPr/>
        </p:nvGrpSpPr>
        <p:grpSpPr>
          <a:xfrm>
            <a:off x="6065137" y="3540307"/>
            <a:ext cx="302704" cy="370799"/>
            <a:chOff x="0" y="-1"/>
            <a:chExt cx="302702" cy="370798"/>
          </a:xfrm>
        </p:grpSpPr>
        <p:sp>
          <p:nvSpPr>
            <p:cNvPr id="3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9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3</a:t>
              </a:r>
              <a:endParaRPr dirty="0"/>
            </a:p>
          </p:txBody>
        </p:sp>
      </p:grpSp>
      <p:grpSp>
        <p:nvGrpSpPr>
          <p:cNvPr id="40" name="Google Shape;173;g7c553259d1_0_81"/>
          <p:cNvGrpSpPr/>
          <p:nvPr/>
        </p:nvGrpSpPr>
        <p:grpSpPr>
          <a:xfrm>
            <a:off x="7505972" y="3317289"/>
            <a:ext cx="302705" cy="369289"/>
            <a:chOff x="0" y="753"/>
            <a:chExt cx="302703" cy="369288"/>
          </a:xfrm>
        </p:grpSpPr>
        <p:sp>
          <p:nvSpPr>
            <p:cNvPr id="4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" name="2"/>
            <p:cNvSpPr txBox="1"/>
            <p:nvPr/>
          </p:nvSpPr>
          <p:spPr>
            <a:xfrm>
              <a:off x="45724" y="753"/>
              <a:ext cx="211253" cy="369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4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04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08" name="상품 문의"/>
          <p:cNvGrpSpPr/>
          <p:nvPr/>
        </p:nvGrpSpPr>
        <p:grpSpPr>
          <a:xfrm>
            <a:off x="451235" y="1523748"/>
            <a:ext cx="1270009" cy="346086"/>
            <a:chOff x="-2" y="-1"/>
            <a:chExt cx="1270007" cy="346084"/>
          </a:xfrm>
        </p:grpSpPr>
        <p:sp>
          <p:nvSpPr>
            <p:cNvPr id="306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07" name="상품 문의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문의</a:t>
              </a:r>
            </a:p>
          </p:txBody>
        </p:sp>
      </p:grpSp>
      <p:sp>
        <p:nvSpPr>
          <p:cNvPr id="30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12" name="상품 후기"/>
          <p:cNvGrpSpPr/>
          <p:nvPr/>
        </p:nvGrpSpPr>
        <p:grpSpPr>
          <a:xfrm>
            <a:off x="451235" y="4075639"/>
            <a:ext cx="1270009" cy="346086"/>
            <a:chOff x="-2" y="-1"/>
            <a:chExt cx="1270007" cy="346084"/>
          </a:xfrm>
        </p:grpSpPr>
        <p:sp>
          <p:nvSpPr>
            <p:cNvPr id="310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1" name="상품 후기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후기</a:t>
              </a:r>
            </a:p>
          </p:txBody>
        </p:sp>
      </p:grpSp>
      <p:grpSp>
        <p:nvGrpSpPr>
          <p:cNvPr id="315" name="애플 정품 맞나요 ~?"/>
          <p:cNvGrpSpPr/>
          <p:nvPr/>
        </p:nvGrpSpPr>
        <p:grpSpPr>
          <a:xfrm>
            <a:off x="451236" y="1974867"/>
            <a:ext cx="6162211" cy="626628"/>
            <a:chOff x="-1" y="-1"/>
            <a:chExt cx="6162209" cy="626627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6162209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4" name="애플 정품 맞나요 ~?"/>
            <p:cNvSpPr txBox="1"/>
            <p:nvPr/>
          </p:nvSpPr>
          <p:spPr>
            <a:xfrm>
              <a:off x="-1" y="144036"/>
              <a:ext cx="6162209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애플 정품 맞나요 ~?</a:t>
              </a:r>
            </a:p>
          </p:txBody>
        </p:sp>
      </p:grpSp>
      <p:grpSp>
        <p:nvGrpSpPr>
          <p:cNvPr id="318" name="등록"/>
          <p:cNvGrpSpPr/>
          <p:nvPr/>
        </p:nvGrpSpPr>
        <p:grpSpPr>
          <a:xfrm>
            <a:off x="6731246" y="1962996"/>
            <a:ext cx="1045512" cy="626628"/>
            <a:chOff x="-1" y="-1"/>
            <a:chExt cx="1045511" cy="626627"/>
          </a:xfrm>
        </p:grpSpPr>
        <p:sp>
          <p:nvSpPr>
            <p:cNvPr id="316" name="직사각형"/>
            <p:cNvSpPr/>
            <p:nvPr/>
          </p:nvSpPr>
          <p:spPr>
            <a:xfrm>
              <a:off x="-1" y="-1"/>
              <a:ext cx="1045511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7" name="등록"/>
            <p:cNvSpPr txBox="1"/>
            <p:nvPr/>
          </p:nvSpPr>
          <p:spPr>
            <a:xfrm>
              <a:off x="-1" y="144036"/>
              <a:ext cx="1045511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grpSp>
        <p:nvGrpSpPr>
          <p:cNvPr id="321" name="배송도 빨리왔고 버벅임 없이 잘 돌아가서 좋았어요 ~~~!!!!!"/>
          <p:cNvGrpSpPr/>
          <p:nvPr/>
        </p:nvGrpSpPr>
        <p:grpSpPr>
          <a:xfrm>
            <a:off x="484886" y="4516214"/>
            <a:ext cx="6162213" cy="626628"/>
            <a:chOff x="-2" y="-1"/>
            <a:chExt cx="6162212" cy="626627"/>
          </a:xfrm>
        </p:grpSpPr>
        <p:sp>
          <p:nvSpPr>
            <p:cNvPr id="319" name="직사각형"/>
            <p:cNvSpPr/>
            <p:nvPr/>
          </p:nvSpPr>
          <p:spPr>
            <a:xfrm>
              <a:off x="-2" y="-1"/>
              <a:ext cx="6162212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0" name="배송도 빨리왔고 버벅임 없이 잘 돌아가서 좋았어요 ~~~!!!!!"/>
            <p:cNvSpPr txBox="1"/>
            <p:nvPr/>
          </p:nvSpPr>
          <p:spPr>
            <a:xfrm>
              <a:off x="-2" y="144036"/>
              <a:ext cx="616221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배송도 빨리왔고 버벅임 없이 잘 돌아가서 좋았어요 ~~~!!!!!</a:t>
              </a:r>
            </a:p>
          </p:txBody>
        </p:sp>
      </p:grpSp>
      <p:grpSp>
        <p:nvGrpSpPr>
          <p:cNvPr id="324" name="등록"/>
          <p:cNvGrpSpPr/>
          <p:nvPr/>
        </p:nvGrpSpPr>
        <p:grpSpPr>
          <a:xfrm>
            <a:off x="6764895" y="4504343"/>
            <a:ext cx="1045515" cy="626628"/>
            <a:chOff x="-2" y="-1"/>
            <a:chExt cx="1045514" cy="626627"/>
          </a:xfrm>
        </p:grpSpPr>
        <p:sp>
          <p:nvSpPr>
            <p:cNvPr id="322" name="직사각형"/>
            <p:cNvSpPr/>
            <p:nvPr/>
          </p:nvSpPr>
          <p:spPr>
            <a:xfrm>
              <a:off x="-2" y="-1"/>
              <a:ext cx="1045514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3" name="등록"/>
            <p:cNvSpPr txBox="1"/>
            <p:nvPr/>
          </p:nvSpPr>
          <p:spPr>
            <a:xfrm>
              <a:off x="-2" y="144036"/>
              <a:ext cx="104551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sp>
        <p:nvSpPr>
          <p:cNvPr id="325" name="문의 1 ) 당일 배송 가능한 상품인가요 ~?"/>
          <p:cNvSpPr txBox="1"/>
          <p:nvPr/>
        </p:nvSpPr>
        <p:spPr>
          <a:xfrm>
            <a:off x="488259" y="2747686"/>
            <a:ext cx="616220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문의 1 ) 당일 배송 가능한 상품인가요 ~?</a:t>
            </a:r>
          </a:p>
        </p:txBody>
      </p:sp>
      <p:sp>
        <p:nvSpPr>
          <p:cNvPr id="326" name="답변 ) 네 당일 배송 가능합니다 ~~"/>
          <p:cNvSpPr txBox="1"/>
          <p:nvPr/>
        </p:nvSpPr>
        <p:spPr>
          <a:xfrm>
            <a:off x="1151438" y="3235574"/>
            <a:ext cx="5492291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네 당일 배송 가능합니다 ~~</a:t>
            </a:r>
          </a:p>
        </p:txBody>
      </p:sp>
      <p:sp>
        <p:nvSpPr>
          <p:cNvPr id="327" name="후기 1 윈도우 부트캠프가 설치되어 있지 않아서 불편했어요 ㅠㅠ"/>
          <p:cNvSpPr txBox="1"/>
          <p:nvPr/>
        </p:nvSpPr>
        <p:spPr>
          <a:xfrm>
            <a:off x="488258" y="5362828"/>
            <a:ext cx="608816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후기 1 윈도우 부트캠프가 설치되어 있지 않아서 불편했어요 ㅠㅠ</a:t>
            </a:r>
          </a:p>
        </p:txBody>
      </p:sp>
      <p:sp>
        <p:nvSpPr>
          <p:cNvPr id="328" name="답변 ) 감사합니다! 다음에 또 이용해주세요 ~"/>
          <p:cNvSpPr txBox="1"/>
          <p:nvPr/>
        </p:nvSpPr>
        <p:spPr>
          <a:xfrm>
            <a:off x="1084134" y="5850716"/>
            <a:ext cx="5492293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감사합니다! 다음에 또 이용해주세요 ~</a:t>
            </a:r>
          </a:p>
        </p:txBody>
      </p:sp>
      <p:grpSp>
        <p:nvGrpSpPr>
          <p:cNvPr id="331" name="Google Shape;173;g7c553259d1_0_81"/>
          <p:cNvGrpSpPr/>
          <p:nvPr/>
        </p:nvGrpSpPr>
        <p:grpSpPr>
          <a:xfrm>
            <a:off x="493006" y="1990031"/>
            <a:ext cx="302703" cy="370799"/>
            <a:chOff x="0" y="-1"/>
            <a:chExt cx="302702" cy="370798"/>
          </a:xfrm>
        </p:grpSpPr>
        <p:sp>
          <p:nvSpPr>
            <p:cNvPr id="32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Google Shape;173;g7c553259d1_0_81"/>
          <p:cNvGrpSpPr/>
          <p:nvPr/>
        </p:nvGrpSpPr>
        <p:grpSpPr>
          <a:xfrm>
            <a:off x="493006" y="3232460"/>
            <a:ext cx="302703" cy="370799"/>
            <a:chOff x="0" y="-1"/>
            <a:chExt cx="302702" cy="370798"/>
          </a:xfrm>
        </p:grpSpPr>
        <p:sp>
          <p:nvSpPr>
            <p:cNvPr id="33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3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858</Words>
  <Application>Microsoft Office PowerPoint</Application>
  <PresentationFormat>와이드스크린</PresentationFormat>
  <Paragraphs>406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Malgun Gothic</vt:lpstr>
      <vt:lpstr>Arial</vt:lpstr>
      <vt:lpstr>Helvetica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2</cp:revision>
  <dcterms:modified xsi:type="dcterms:W3CDTF">2020-03-05T07:06:45Z</dcterms:modified>
</cp:coreProperties>
</file>