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4" r:id="rId5"/>
    <p:sldId id="277" r:id="rId6"/>
    <p:sldId id="279" r:id="rId7"/>
    <p:sldId id="278" r:id="rId8"/>
    <p:sldId id="280" r:id="rId9"/>
    <p:sldId id="271" r:id="rId10"/>
    <p:sldId id="281" r:id="rId11"/>
    <p:sldId id="282" r:id="rId12"/>
    <p:sldId id="283" r:id="rId13"/>
    <p:sldId id="284" r:id="rId14"/>
    <p:sldId id="28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870" y="502508"/>
            <a:ext cx="8826827" cy="478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71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8" y="1496827"/>
            <a:ext cx="3437261" cy="287746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4389498" y="1492029"/>
            <a:ext cx="2983367" cy="3835515"/>
            <a:chOff x="4768438" y="925955"/>
            <a:chExt cx="2731181" cy="351424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8438" y="925955"/>
              <a:ext cx="2519497" cy="128489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8438" y="1416909"/>
              <a:ext cx="2731181" cy="3023286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5358" y="1492029"/>
            <a:ext cx="3367659" cy="38403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21492" y="481913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userinfo.jsp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40962" y="5498762"/>
            <a:ext cx="188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Userinfo_db.java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48327" y="5498762"/>
            <a:ext cx="1834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P4MEMBER.java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46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신고자 </a:t>
                      </a:r>
                      <a:r>
                        <a:rPr lang="en-US" altLang="ko-KR" dirty="0"/>
                        <a:t>ID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sz="1200" dirty="0"/>
                        <a:t>클릭시 신고 횟수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개인정보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내용보기</a:t>
                      </a:r>
                      <a:endParaRPr lang="en-US" altLang="ko-KR" dirty="0"/>
                    </a:p>
                    <a:p>
                      <a:pPr marL="285750" indent="-2857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클릭시 내용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처리상태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클릭하여 처리상태 변경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담당자 지정 가능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49989" y="1289960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/>
          </p:nvPr>
        </p:nvGraphicFramePr>
        <p:xfrm>
          <a:off x="131600" y="115758"/>
          <a:ext cx="3425332" cy="822960"/>
        </p:xfrm>
        <a:graphic>
          <a:graphicData uri="http://schemas.openxmlformats.org/drawingml/2006/table">
            <a:tbl>
              <a:tblPr firstRow="1"/>
              <a:tblGrid>
                <a:gridCol w="1521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43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admin_w_sh_</a:t>
                      </a:r>
                      <a:r>
                        <a:rPr lang="en-US" altLang="ko-KR" sz="1200" b="0" u="none" strike="noStrike" kern="1200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eclaration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신고내용처리</a:t>
                      </a: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신고내용처리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8" name="직사각형 39">
            <a:extLst>
              <a:ext uri="{FF2B5EF4-FFF2-40B4-BE49-F238E27FC236}">
                <a16:creationId xmlns:a16="http://schemas.microsoft.com/office/drawing/2014/main" xmlns="" id="{BFF2CE10-3DBB-413C-B4DD-E02EF6F745FD}"/>
              </a:ext>
            </a:extLst>
          </p:cNvPr>
          <p:cNvSpPr/>
          <p:nvPr/>
        </p:nvSpPr>
        <p:spPr>
          <a:xfrm>
            <a:off x="296335" y="1608932"/>
            <a:ext cx="1818638" cy="239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500" dirty="0"/>
              <a:t>신고 내용 처리</a:t>
            </a:r>
            <a:endParaRPr sz="15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F042947F-E2EA-4695-A5DB-FE7B15ACE7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7260" y="2335102"/>
          <a:ext cx="7177555" cy="378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09">
                  <a:extLst>
                    <a:ext uri="{9D8B030D-6E8A-4147-A177-3AD203B41FA5}">
                      <a16:colId xmlns:a16="http://schemas.microsoft.com/office/drawing/2014/main" xmlns="" val="1760814799"/>
                    </a:ext>
                  </a:extLst>
                </a:gridCol>
                <a:gridCol w="1285631">
                  <a:extLst>
                    <a:ext uri="{9D8B030D-6E8A-4147-A177-3AD203B41FA5}">
                      <a16:colId xmlns:a16="http://schemas.microsoft.com/office/drawing/2014/main" xmlns="" val="3455707604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xmlns="" val="543956147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xmlns="" val="213781861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xmlns="" val="2781862812"/>
                    </a:ext>
                  </a:extLst>
                </a:gridCol>
                <a:gridCol w="1083082">
                  <a:extLst>
                    <a:ext uri="{9D8B030D-6E8A-4147-A177-3AD203B41FA5}">
                      <a16:colId xmlns:a16="http://schemas.microsoft.com/office/drawing/2014/main" xmlns="" val="1029790223"/>
                    </a:ext>
                  </a:extLst>
                </a:gridCol>
              </a:tblGrid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신고분류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신고자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내용보기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신고일시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9706259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허위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tjgml5151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허위 상품 신고 합니다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2020-02-12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337242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부적절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gusxo3553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반려동물을 팔아도 됩니까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처리중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2020-02-11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585233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불건전내용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욕설등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dydtmd6565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욕설 회원 제재 바랍니다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처리중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김길동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2020-01-22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9146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부적절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gudwns3533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시험 족보 거래 신고합니다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2020-01-18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8899687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불건전내용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욕설등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rlqja5253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제공회원이 이상한 말을 하네요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처리중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박길동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15621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제공 회원이 자기랑 따로 거래하자고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5085095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허위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wnsqja6545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게임기가 아니라 게임기 박스네요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처리중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2020-01-02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76872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2451049"/>
            <a:ext cx="170285" cy="1702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2738BB6-1413-47A9-B737-541EC50B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2954140"/>
            <a:ext cx="170285" cy="1702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46181AA6-1913-4E5E-8AC6-C73C4ACF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3431907"/>
            <a:ext cx="170285" cy="1702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98373F5D-5E44-416E-ACE8-888B616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3880377"/>
            <a:ext cx="170285" cy="1702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D94A915D-6060-4E46-9794-153AC4DA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4396128"/>
            <a:ext cx="170285" cy="17028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E0BC208F-284F-425F-8185-73440BA8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4845661"/>
            <a:ext cx="170285" cy="1702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4F08E167-6694-4494-A05D-F17710B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5319480"/>
            <a:ext cx="170285" cy="1702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1A504984-C3CB-4790-8D76-EB63782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5812157"/>
            <a:ext cx="170285" cy="170285"/>
          </a:xfrm>
          <a:prstGeom prst="rect">
            <a:avLst/>
          </a:prstGeom>
        </p:spPr>
      </p:pic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xmlns="" id="{63C6EBD3-EE76-4A4E-A009-555C41B64A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97150" y="1969829"/>
          <a:ext cx="17576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6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검색어를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sp>
        <p:nvSpPr>
          <p:cNvPr id="20" name="Google Shape;173;g7c553259d1_0_81">
            <a:extLst>
              <a:ext uri="{FF2B5EF4-FFF2-40B4-BE49-F238E27FC236}">
                <a16:creationId xmlns:a16="http://schemas.microsoft.com/office/drawing/2014/main" xmlns="" id="{13413D26-6ACB-4E16-AD2C-C141BF5B38B6}"/>
              </a:ext>
            </a:extLst>
          </p:cNvPr>
          <p:cNvSpPr/>
          <p:nvPr/>
        </p:nvSpPr>
        <p:spPr>
          <a:xfrm>
            <a:off x="2114973" y="28935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73;g7c553259d1_0_81">
            <a:extLst>
              <a:ext uri="{FF2B5EF4-FFF2-40B4-BE49-F238E27FC236}">
                <a16:creationId xmlns:a16="http://schemas.microsoft.com/office/drawing/2014/main" xmlns="" id="{29BFFC52-8C0C-4029-8F7C-7B280E4B71AA}"/>
              </a:ext>
            </a:extLst>
          </p:cNvPr>
          <p:cNvSpPr/>
          <p:nvPr/>
        </p:nvSpPr>
        <p:spPr>
          <a:xfrm>
            <a:off x="3445327" y="287698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73;g7c553259d1_0_81">
            <a:extLst>
              <a:ext uri="{FF2B5EF4-FFF2-40B4-BE49-F238E27FC236}">
                <a16:creationId xmlns:a16="http://schemas.microsoft.com/office/drawing/2014/main" xmlns="" id="{EA96DCAD-C8DF-4BF3-A915-5A646A22F5CE}"/>
              </a:ext>
            </a:extLst>
          </p:cNvPr>
          <p:cNvSpPr/>
          <p:nvPr/>
        </p:nvSpPr>
        <p:spPr>
          <a:xfrm>
            <a:off x="5600071" y="287698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6878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34" y="955587"/>
            <a:ext cx="9577119" cy="487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58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69" y="309644"/>
            <a:ext cx="4117154" cy="28619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02" y="3539910"/>
            <a:ext cx="4182287" cy="27475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624" y="309644"/>
            <a:ext cx="4506742" cy="59016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11762" y="6351372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연결 </a:t>
            </a:r>
            <a:r>
              <a:rPr lang="en-US" altLang="ko-KR" dirty="0" smtClean="0"/>
              <a:t>/ DB</a:t>
            </a:r>
            <a:r>
              <a:rPr lang="ko-KR" altLang="en-US" dirty="0" smtClean="0"/>
              <a:t>모듈 만들기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53016" y="102973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47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회원가입 폼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 확인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닉네임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이메일주소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휴대폰 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인증번호 필수 입력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user_w_sh_signup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:a16="http://schemas.microsoft.com/office/drawing/2014/main" xmlns="" id="{62A78574-1857-47FF-802B-CF8DC6B2A79E}"/>
              </a:ext>
            </a:extLst>
          </p:cNvPr>
          <p:cNvSpPr/>
          <p:nvPr/>
        </p:nvSpPr>
        <p:spPr>
          <a:xfrm>
            <a:off x="2153231" y="1549903"/>
            <a:ext cx="3862562" cy="48301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8" name="직사각형 39">
            <a:extLst>
              <a:ext uri="{FF2B5EF4-FFF2-40B4-BE49-F238E27FC236}">
                <a16:creationId xmlns:a16="http://schemas.microsoft.com/office/drawing/2014/main" xmlns="" id="{10937F9C-E0A8-4AE0-80F9-12FC533F6D44}"/>
              </a:ext>
            </a:extLst>
          </p:cNvPr>
          <p:cNvSpPr/>
          <p:nvPr/>
        </p:nvSpPr>
        <p:spPr>
          <a:xfrm>
            <a:off x="2366830" y="1662512"/>
            <a:ext cx="1175509" cy="41525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>
              <a:defRPr sz="1500"/>
            </a:pPr>
            <a:r>
              <a:rPr lang="ko-KR" altLang="en-US" b="1" dirty="0"/>
              <a:t>회원가입</a:t>
            </a:r>
            <a:endParaRPr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CBA9C27A-1B34-4763-BE03-5EC90D9E7D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3790" y="550709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휴대폰 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xmlns="" id="{91E55A87-2BA8-4910-81F1-C8E84DB98A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3790" y="5973166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xmlns="" id="{AF6C9E59-DC19-4BCC-9930-DCEED523AF4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3790" y="271064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비밀번호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*8~16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자의 영문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숫자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특수문자 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xmlns="" id="{A69A7213-2ABC-427E-911C-53CE6AF763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19540" y="5460692"/>
          <a:ext cx="118632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326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 요청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6F6A8FD-AE4F-405E-85C4-995D2C5B65BE}"/>
              </a:ext>
            </a:extLst>
          </p:cNvPr>
          <p:cNvSpPr/>
          <p:nvPr/>
        </p:nvSpPr>
        <p:spPr>
          <a:xfrm>
            <a:off x="2358620" y="-970885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이름, 이메일, 주소, 휴대폰 번호, 닉네임, 아이디, 비밀번호</a:t>
            </a:r>
          </a:p>
        </p:txBody>
      </p: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xmlns="" id="{302FC175-6621-4B35-89C0-0B40706423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3790" y="224456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영문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숫자 혼용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xmlns="" id="{44A3D0B0-1F11-4DE0-993F-96F2B39FFD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3790" y="457494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xmlns="" id="{0CC2AAA7-7A92-4635-8D8F-B13D707F93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3790" y="317671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비밀번호 확인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xmlns="" id="{659F9661-A9AD-4E09-BA4A-59A03295741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31758" y="4496126"/>
          <a:ext cx="90225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25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주소검색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xmlns="" id="{13DA5635-D170-4999-9E23-BD7B8C44404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3790" y="504101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이메일주소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xmlns="" id="{53EA840D-57B6-4D68-A77C-4E9FDF5287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3790" y="364279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xmlns="" id="{DC33B67F-F005-4B19-B470-DD8B2FC6DF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3790" y="410886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닉네임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sp>
        <p:nvSpPr>
          <p:cNvPr id="21" name="Google Shape;173;g7c553259d1_0_81">
            <a:extLst>
              <a:ext uri="{FF2B5EF4-FFF2-40B4-BE49-F238E27FC236}">
                <a16:creationId xmlns:a16="http://schemas.microsoft.com/office/drawing/2014/main" xmlns="" id="{C0EF700C-DA85-41A6-A4F5-B76434EFDEA8}"/>
              </a:ext>
            </a:extLst>
          </p:cNvPr>
          <p:cNvSpPr/>
          <p:nvPr/>
        </p:nvSpPr>
        <p:spPr>
          <a:xfrm>
            <a:off x="2001881" y="170783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1604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이용약관 내용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/>
                        <a:t>화살표 클릭시 스크롤 표시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user_w_sh_signup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:a16="http://schemas.microsoft.com/office/drawing/2014/main" xmlns="" id="{62A78574-1857-47FF-802B-CF8DC6B2A79E}"/>
              </a:ext>
            </a:extLst>
          </p:cNvPr>
          <p:cNvSpPr/>
          <p:nvPr/>
        </p:nvSpPr>
        <p:spPr>
          <a:xfrm>
            <a:off x="2153231" y="1549903"/>
            <a:ext cx="3862562" cy="48301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xmlns="" id="{9C1D8195-390B-4697-9AAF-669837E320F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39544" y="3540711"/>
          <a:ext cx="1499317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317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전체 동의하기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6776F99-7EB9-4831-AD08-958A06262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620" y="3515923"/>
            <a:ext cx="336930" cy="3369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2BF358CE-4041-4EAC-8EB0-29B91CDA5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544" y="3842562"/>
            <a:ext cx="336930" cy="33693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D6949390-6EFC-4FD3-B298-0F9806C69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24" y="4209437"/>
            <a:ext cx="336930" cy="336930"/>
          </a:xfrm>
          <a:prstGeom prst="rect">
            <a:avLst/>
          </a:prstGeom>
        </p:spPr>
      </p:pic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xmlns="" id="{0B59C8F3-7A45-40E7-9F6F-A280B375E13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99532" y="3875910"/>
          <a:ext cx="263514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14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필수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ZENTAL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이용 약관 동의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xmlns="" id="{57E60B41-DD47-4A4B-82FF-F0B7AEF7E6B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99532" y="4204757"/>
          <a:ext cx="263514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14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필수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개인정보 처리 방침 동의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B88B2B96-1218-43A9-BA9F-CED3F8154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24" y="4574899"/>
            <a:ext cx="336930" cy="336930"/>
          </a:xfrm>
          <a:prstGeom prst="rect">
            <a:avLst/>
          </a:prstGeom>
        </p:spPr>
      </p:pic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xmlns="" id="{6AF92742-DDED-40F3-A4EB-D1B670C849F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99532" y="4601861"/>
          <a:ext cx="263514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14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FF0000"/>
                          </a:solidFill>
                        </a:rPr>
                        <a:t>선택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,SMS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광고 수신 동의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xmlns="" id="{BEFC6DE6-3EF0-4516-BFBF-3A06286174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66830" y="5000459"/>
          <a:ext cx="333201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선택 한목은 동의하지 않아도 회원가입이 가능합니다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xmlns="" id="{E30D426F-2EC1-4D98-8045-5479764286D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33516" y="5776832"/>
          <a:ext cx="3332014" cy="398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398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bg1"/>
                          </a:solidFill>
                        </a:rPr>
                        <a:t>작성완료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xmlns="" id="{129074EE-ABF1-4EF6-A03C-DAADB1BFFC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3790" y="2253949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휴대폰 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xmlns="" id="{74C9B8DE-F2F0-43E6-9660-23534455F85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3790" y="2720021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xmlns="" id="{FA4C0D83-012D-4878-9F4C-AD00B90AC4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19540" y="2207547"/>
          <a:ext cx="118632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326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0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인증번호 요청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xmlns="" id="{0C0F0D59-1BA2-444D-BAFD-F57A667432F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93790" y="1787874"/>
          <a:ext cx="333201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014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이메일주소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sp>
        <p:nvSpPr>
          <p:cNvPr id="30" name="Google Shape;173;g7c553259d1_0_81">
            <a:extLst>
              <a:ext uri="{FF2B5EF4-FFF2-40B4-BE49-F238E27FC236}">
                <a16:creationId xmlns:a16="http://schemas.microsoft.com/office/drawing/2014/main" xmlns="" id="{8CE306C9-47F3-4ECB-B92F-9F90BF99C12B}"/>
              </a:ext>
            </a:extLst>
          </p:cNvPr>
          <p:cNvSpPr/>
          <p:nvPr/>
        </p:nvSpPr>
        <p:spPr>
          <a:xfrm>
            <a:off x="5272450" y="372057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6062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2506011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소셜로그인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클릭시 </a:t>
                      </a:r>
                      <a:r>
                        <a:rPr lang="en-US" altLang="ko-KR" sz="1200" dirty="0"/>
                        <a:t>,OAuth </a:t>
                      </a:r>
                      <a:r>
                        <a:rPr lang="ko-KR" altLang="en-US" sz="1200" dirty="0"/>
                        <a:t>프로세스에 따라 로그인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아이디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비밀번호 로그인</a:t>
                      </a:r>
                      <a:endParaRPr lang="en-US" altLang="ko-KR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아이디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비밀번호 불일치시 각각에 해당하는 오류 메시지 출력</a:t>
                      </a:r>
                      <a:endParaRPr lang="en-US" altLang="ko-KR" sz="1200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en-US" altLang="ko-KR" sz="1200" dirty="0"/>
                        <a:t>“</a:t>
                      </a:r>
                      <a:r>
                        <a:rPr lang="ko-KR" altLang="en-US" sz="1200" dirty="0"/>
                        <a:t>존재하지 않는 아이디입니다“</a:t>
                      </a:r>
                      <a:endParaRPr lang="en-US" altLang="ko-KR" sz="1200" dirty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en-US" altLang="ko-KR" sz="1200" dirty="0"/>
                        <a:t>“</a:t>
                      </a:r>
                      <a:r>
                        <a:rPr lang="ko-KR" altLang="en-US" sz="1200" dirty="0"/>
                        <a:t>비밀번호가 일치하지 않습니다＂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000" b="0" u="none" strike="noStrike" cap="none" dirty="0" err="1">
                          <a:solidFill>
                            <a:schemeClr val="dk1"/>
                          </a:solidFill>
                        </a:rPr>
                        <a:t>user_w_sh_login</a:t>
                      </a:r>
                      <a:endParaRPr lang="en-US" altLang="ko-KR" sz="10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직사각형 39">
            <a:extLst>
              <a:ext uri="{FF2B5EF4-FFF2-40B4-BE49-F238E27FC236}">
                <a16:creationId xmlns:a16="http://schemas.microsoft.com/office/drawing/2014/main" xmlns="" id="{62A78574-1857-47FF-802B-CF8DC6B2A79E}"/>
              </a:ext>
            </a:extLst>
          </p:cNvPr>
          <p:cNvSpPr/>
          <p:nvPr/>
        </p:nvSpPr>
        <p:spPr>
          <a:xfrm>
            <a:off x="2153231" y="1549903"/>
            <a:ext cx="3862562" cy="483010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2" name="직사각형 39">
            <a:extLst>
              <a:ext uri="{FF2B5EF4-FFF2-40B4-BE49-F238E27FC236}">
                <a16:creationId xmlns:a16="http://schemas.microsoft.com/office/drawing/2014/main" xmlns="" id="{FB747BC9-2E7B-4F56-9960-C763133B33C8}"/>
              </a:ext>
            </a:extLst>
          </p:cNvPr>
          <p:cNvSpPr/>
          <p:nvPr/>
        </p:nvSpPr>
        <p:spPr>
          <a:xfrm>
            <a:off x="2465178" y="1711426"/>
            <a:ext cx="3215629" cy="35502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en-US" altLang="ko-KR" b="1" dirty="0"/>
              <a:t>ZENTAL</a:t>
            </a:r>
            <a:r>
              <a:rPr lang="ko-KR" altLang="en-US" b="1" dirty="0"/>
              <a:t>로 거래 시작하기</a:t>
            </a:r>
            <a:endParaRPr b="1" dirty="0"/>
          </a:p>
        </p:txBody>
      </p:sp>
      <p:sp>
        <p:nvSpPr>
          <p:cNvPr id="27" name="직사각형 39">
            <a:extLst>
              <a:ext uri="{FF2B5EF4-FFF2-40B4-BE49-F238E27FC236}">
                <a16:creationId xmlns:a16="http://schemas.microsoft.com/office/drawing/2014/main" xmlns="" id="{3C7FE2F1-F12B-4502-9D99-3E16A471E87C}"/>
              </a:ext>
            </a:extLst>
          </p:cNvPr>
          <p:cNvSpPr/>
          <p:nvPr/>
        </p:nvSpPr>
        <p:spPr>
          <a:xfrm>
            <a:off x="2809477" y="2151864"/>
            <a:ext cx="2550070" cy="35502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en-US" altLang="ko-KR" sz="1200" dirty="0"/>
              <a:t>15</a:t>
            </a:r>
            <a:r>
              <a:rPr lang="ko-KR" altLang="en-US" sz="1200" dirty="0"/>
              <a:t>초만에 간편하게 로그인하고</a:t>
            </a:r>
            <a:endParaRPr lang="en-US" altLang="ko-KR" sz="1200" dirty="0"/>
          </a:p>
          <a:p>
            <a:pPr algn="ctr">
              <a:defRPr sz="1500"/>
            </a:pPr>
            <a:r>
              <a:rPr lang="ko-KR" altLang="en-US" sz="1200" dirty="0"/>
              <a:t>상품을 확인하세요</a:t>
            </a:r>
            <a:r>
              <a:rPr lang="en-US" altLang="ko-KR" sz="1200" dirty="0"/>
              <a:t>!</a:t>
            </a:r>
            <a:endParaRPr sz="1200" dirty="0"/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xmlns="" id="{4197EA20-DA30-4E36-8B3F-381EE666DD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9978" y="2641051"/>
          <a:ext cx="295811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네이버로 이용하기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xmlns="" id="{78AC989C-6878-4185-B7E6-4AEB6BD8498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9978" y="3063008"/>
          <a:ext cx="295811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카카오로 이용하기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xmlns="" id="{0C102427-E4B3-482B-BF27-3042F5CCA2B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9978" y="3501007"/>
          <a:ext cx="295811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페이스북으로 이용하기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xmlns="" id="{F28856D6-4C84-494D-8DDE-6945CFC4EE9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9978" y="4067342"/>
          <a:ext cx="295811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xmlns="" id="{0A4AF673-CEA2-4410-B2E4-1A3CD8ED64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9978" y="4505342"/>
          <a:ext cx="2958115" cy="278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 marT="37785" marB="377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xmlns="" id="{15ED9EDB-CF0A-4E59-BA0D-1BE8CBB491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9978" y="4949398"/>
          <a:ext cx="2958115" cy="36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11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36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solidFill>
                            <a:schemeClr val="bg1"/>
                          </a:solidFill>
                        </a:rPr>
                        <a:t>로그인</a:t>
                      </a:r>
                    </a:p>
                  </a:txBody>
                  <a:tcPr marT="37785" marB="377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sp>
        <p:nvSpPr>
          <p:cNvPr id="35" name="직사각형 39">
            <a:extLst>
              <a:ext uri="{FF2B5EF4-FFF2-40B4-BE49-F238E27FC236}">
                <a16:creationId xmlns:a16="http://schemas.microsoft.com/office/drawing/2014/main" xmlns="" id="{3044DB27-A675-4455-9AFA-A189B4CBE240}"/>
              </a:ext>
            </a:extLst>
          </p:cNvPr>
          <p:cNvSpPr/>
          <p:nvPr/>
        </p:nvSpPr>
        <p:spPr>
          <a:xfrm>
            <a:off x="2809477" y="5425532"/>
            <a:ext cx="2550070" cy="264495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아이디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찾기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비밀번호 찾기</a:t>
            </a:r>
            <a:endParaRPr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직사각형 39">
            <a:extLst>
              <a:ext uri="{FF2B5EF4-FFF2-40B4-BE49-F238E27FC236}">
                <a16:creationId xmlns:a16="http://schemas.microsoft.com/office/drawing/2014/main" xmlns="" id="{A739D292-00C5-4D80-B3E8-4978F1980E55}"/>
              </a:ext>
            </a:extLst>
          </p:cNvPr>
          <p:cNvSpPr/>
          <p:nvPr/>
        </p:nvSpPr>
        <p:spPr>
          <a:xfrm>
            <a:off x="2165685" y="5940504"/>
            <a:ext cx="3834066" cy="433853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아직 계정이 없으세요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? </a:t>
            </a:r>
            <a:r>
              <a:rPr lang="ko-KR" altLang="en-US" sz="1200" dirty="0">
                <a:solidFill>
                  <a:srgbClr val="FF0000"/>
                </a:solidFill>
              </a:rPr>
              <a:t>회원가입 하기</a:t>
            </a:r>
            <a:endParaRPr sz="1200" dirty="0">
              <a:solidFill>
                <a:srgbClr val="FF0000"/>
              </a:solidFill>
            </a:endParaRPr>
          </a:p>
        </p:txBody>
      </p:sp>
      <p:sp>
        <p:nvSpPr>
          <p:cNvPr id="18" name="Google Shape;173;g7c553259d1_0_81">
            <a:extLst>
              <a:ext uri="{FF2B5EF4-FFF2-40B4-BE49-F238E27FC236}">
                <a16:creationId xmlns:a16="http://schemas.microsoft.com/office/drawing/2014/main" xmlns="" id="{8E5F5636-B184-44DD-801C-C0A2B20EECDF}"/>
              </a:ext>
            </a:extLst>
          </p:cNvPr>
          <p:cNvSpPr/>
          <p:nvPr/>
        </p:nvSpPr>
        <p:spPr>
          <a:xfrm>
            <a:off x="1984259" y="264105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73;g7c553259d1_0_81">
            <a:extLst>
              <a:ext uri="{FF2B5EF4-FFF2-40B4-BE49-F238E27FC236}">
                <a16:creationId xmlns:a16="http://schemas.microsoft.com/office/drawing/2014/main" xmlns="" id="{03F8C136-D9AD-4B44-85ED-1F49C036071B}"/>
              </a:ext>
            </a:extLst>
          </p:cNvPr>
          <p:cNvSpPr/>
          <p:nvPr/>
        </p:nvSpPr>
        <p:spPr>
          <a:xfrm>
            <a:off x="1941581" y="499463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0040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641" y="531125"/>
            <a:ext cx="9093975" cy="49284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787" y="5795731"/>
            <a:ext cx="6983252" cy="7039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5448" y="1380249"/>
            <a:ext cx="2381582" cy="5334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161793"/>
            <a:ext cx="196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93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828" y="3665044"/>
            <a:ext cx="3701025" cy="265791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223" y="4581146"/>
            <a:ext cx="2173271" cy="66095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76" y="970521"/>
            <a:ext cx="11591664" cy="211866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0087" y="313262"/>
            <a:ext cx="271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로그인 프로세스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679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19" y="4474502"/>
            <a:ext cx="4651120" cy="10778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882" y="4396404"/>
            <a:ext cx="5878412" cy="12339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679" y="902274"/>
            <a:ext cx="10698068" cy="221963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54227" y="214408"/>
            <a:ext cx="196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상단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863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13" y="1144463"/>
            <a:ext cx="10495253" cy="14985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313262"/>
            <a:ext cx="292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 프로세스 페이지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97" y="5197510"/>
            <a:ext cx="11252886" cy="12365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3589" y="4518678"/>
            <a:ext cx="292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메인 페이지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382" y="2709329"/>
            <a:ext cx="4717073" cy="121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1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/>
              <a:tblGrid>
                <a:gridCol w="14077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9" name="표 13"/>
          <p:cNvGraphicFramePr/>
          <p:nvPr>
            <p:extLst/>
          </p:nvPr>
        </p:nvGraphicFramePr>
        <p:xfrm>
          <a:off x="8509686" y="1289960"/>
          <a:ext cx="3491813" cy="5378914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검색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/>
                        <a:t>키워드 검색시 해당 정보 출력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개인정보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/>
                        <a:t>클릭시 가입일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휴대폰 번호 등 개인정보 출력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상품목록</a:t>
                      </a:r>
                      <a:endParaRPr lang="en-US" altLang="ko-KR" dirty="0"/>
                    </a:p>
                    <a:p>
                      <a:pPr marL="285750" indent="-2857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제공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사용 상품 숫자 표시</a:t>
                      </a:r>
                      <a:endParaRPr lang="en-US" altLang="ko-KR" sz="1200" dirty="0"/>
                    </a:p>
                    <a:p>
                      <a:pPr marL="285750" indent="-2857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클릭시 제공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사용 상품 리스트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등급</a:t>
                      </a:r>
                      <a:endParaRPr lang="en-US" altLang="ko-KR" dirty="0"/>
                    </a:p>
                    <a:p>
                      <a:pPr marL="285750" indent="-2857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/>
                        <a:t>클릭시 등급 변경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/>
                        <a:t>상태</a:t>
                      </a:r>
                      <a:endParaRPr lang="en-US" altLang="ko-KR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클릭시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일정지</a:t>
                      </a:r>
                      <a:r>
                        <a:rPr lang="en-US" altLang="ko-KR" sz="1200" dirty="0"/>
                        <a:t>, 5</a:t>
                      </a:r>
                      <a:r>
                        <a:rPr lang="ko-KR" altLang="en-US" sz="1200" dirty="0"/>
                        <a:t>일정지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정상전환 가능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340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altLang="ko-KR" sz="1500" dirty="0"/>
                        <a:t>6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/>
                        <a:t>쿠폰</a:t>
                      </a:r>
                      <a:endParaRPr lang="en-US" altLang="ko-KR" sz="1500" dirty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사용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보유 버튼 클릭시 사용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보유 쿠폰 리스트 팝업</a:t>
                      </a:r>
                      <a:endParaRPr lang="en-US" altLang="ko-KR"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8915745"/>
                  </a:ext>
                </a:extLst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59"/>
            <a:ext cx="8032096" cy="53499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 dirty="0"/>
          </a:p>
        </p:txBody>
      </p:sp>
      <p:graphicFrame>
        <p:nvGraphicFramePr>
          <p:cNvPr id="101" name="표 57"/>
          <p:cNvGraphicFramePr/>
          <p:nvPr>
            <p:extLst/>
          </p:nvPr>
        </p:nvGraphicFramePr>
        <p:xfrm>
          <a:off x="131601" y="115758"/>
          <a:ext cx="3313726" cy="822960"/>
        </p:xfrm>
        <a:graphic>
          <a:graphicData uri="http://schemas.openxmlformats.org/drawingml/2006/table">
            <a:tbl>
              <a:tblPr firstRow="1"/>
              <a:tblGrid>
                <a:gridCol w="1656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8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200" b="0" u="none" strike="noStrike" cap="none" dirty="0" err="1">
                          <a:solidFill>
                            <a:schemeClr val="dk1"/>
                          </a:solidFill>
                        </a:rPr>
                        <a:t>admin_w_sh_userInfo</a:t>
                      </a:r>
                      <a:endParaRPr lang="en-US" altLang="ko-KR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/>
                        <a:t>화면명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회원정보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회원정보</a:t>
                      </a:r>
                      <a:endParaRPr sz="12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8" name="직사각형 39">
            <a:extLst>
              <a:ext uri="{FF2B5EF4-FFF2-40B4-BE49-F238E27FC236}">
                <a16:creationId xmlns:a16="http://schemas.microsoft.com/office/drawing/2014/main" xmlns="" id="{BFF2CE10-3DBB-413C-B4DD-E02EF6F745FD}"/>
              </a:ext>
            </a:extLst>
          </p:cNvPr>
          <p:cNvSpPr/>
          <p:nvPr/>
        </p:nvSpPr>
        <p:spPr>
          <a:xfrm>
            <a:off x="457202" y="1608932"/>
            <a:ext cx="1266092" cy="3382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r>
              <a:rPr lang="ko-KR" altLang="en-US" sz="1500" dirty="0"/>
              <a:t>회원 정보</a:t>
            </a:r>
            <a:endParaRPr sz="15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F042947F-E2EA-4695-A5DB-FE7B15ACE7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7260" y="2335102"/>
          <a:ext cx="7177556" cy="378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09">
                  <a:extLst>
                    <a:ext uri="{9D8B030D-6E8A-4147-A177-3AD203B41FA5}">
                      <a16:colId xmlns:a16="http://schemas.microsoft.com/office/drawing/2014/main" xmlns="" val="1760814799"/>
                    </a:ext>
                  </a:extLst>
                </a:gridCol>
                <a:gridCol w="1459523">
                  <a:extLst>
                    <a:ext uri="{9D8B030D-6E8A-4147-A177-3AD203B41FA5}">
                      <a16:colId xmlns:a16="http://schemas.microsoft.com/office/drawing/2014/main" xmlns="" val="3455707604"/>
                    </a:ext>
                  </a:extLst>
                </a:gridCol>
                <a:gridCol w="1411068">
                  <a:extLst>
                    <a:ext uri="{9D8B030D-6E8A-4147-A177-3AD203B41FA5}">
                      <a16:colId xmlns:a16="http://schemas.microsoft.com/office/drawing/2014/main" xmlns="" val="543956147"/>
                    </a:ext>
                  </a:extLst>
                </a:gridCol>
                <a:gridCol w="877675">
                  <a:extLst>
                    <a:ext uri="{9D8B030D-6E8A-4147-A177-3AD203B41FA5}">
                      <a16:colId xmlns:a16="http://schemas.microsoft.com/office/drawing/2014/main" xmlns="" val="2137818610"/>
                    </a:ext>
                  </a:extLst>
                </a:gridCol>
                <a:gridCol w="810735">
                  <a:extLst>
                    <a:ext uri="{9D8B030D-6E8A-4147-A177-3AD203B41FA5}">
                      <a16:colId xmlns:a16="http://schemas.microsoft.com/office/drawing/2014/main" xmlns="" val="3426955751"/>
                    </a:ext>
                  </a:extLst>
                </a:gridCol>
                <a:gridCol w="810735">
                  <a:extLst>
                    <a:ext uri="{9D8B030D-6E8A-4147-A177-3AD203B41FA5}">
                      <a16:colId xmlns:a16="http://schemas.microsoft.com/office/drawing/2014/main" xmlns="" val="1522220600"/>
                    </a:ext>
                  </a:extLst>
                </a:gridCol>
                <a:gridCol w="1435511">
                  <a:extLst>
                    <a:ext uri="{9D8B030D-6E8A-4147-A177-3AD203B41FA5}">
                      <a16:colId xmlns:a16="http://schemas.microsoft.com/office/drawing/2014/main" xmlns="" val="2781862812"/>
                    </a:ext>
                  </a:extLst>
                </a:gridCol>
              </a:tblGrid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상품목록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쿠폰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9706259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tjgml5151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유서희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337242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gusxo3553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김용승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실버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5852332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dydtmd6565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이형준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9146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gudwns3533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김현태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8899687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rlqja5253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권기범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1562174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qkrxodyd6455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박태용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5085095"/>
                  </a:ext>
                </a:extLst>
              </a:tr>
              <a:tr h="4730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wnsqja6545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최준범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정지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768724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9562854-C979-4908-8B06-7B9B484F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2451049"/>
            <a:ext cx="170285" cy="1702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2738BB6-1413-47A9-B737-541EC50B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2954140"/>
            <a:ext cx="170285" cy="1702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46181AA6-1913-4E5E-8AC6-C73C4ACF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3431907"/>
            <a:ext cx="170285" cy="1702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98373F5D-5E44-416E-ACE8-888B616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3880377"/>
            <a:ext cx="170285" cy="1702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D94A915D-6060-4E46-9794-153AC4DA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4396128"/>
            <a:ext cx="170285" cy="17028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E0BC208F-284F-425F-8185-73440BA8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4845661"/>
            <a:ext cx="170285" cy="1702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4F08E167-6694-4494-A05D-F17710B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5319480"/>
            <a:ext cx="170285" cy="1702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1A504984-C3CB-4790-8D76-EB63782D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9" y="5812157"/>
            <a:ext cx="170285" cy="170285"/>
          </a:xfrm>
          <a:prstGeom prst="rect">
            <a:avLst/>
          </a:prstGeom>
        </p:spPr>
      </p:pic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xmlns="" id="{C4C8A0B9-8CA4-4D82-98DB-D5D237CA779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93067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xmlns="" id="{CC5D983D-9198-4E2A-88AB-AFD140D139B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59634" y="2915797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xmlns="" id="{0FB7652E-4410-4572-BEF9-2A5D4A43EE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93067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xmlns="" id="{8EF6E2E2-166C-4013-9CEB-0F878462C7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59634" y="339356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xmlns="" id="{2CD9446C-2CCB-4BEF-9FF0-89D2D30A44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93067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xmlns="" id="{3BD8BCD8-977E-4D75-9D60-40DE3B9CD4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59634" y="386798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xmlns="" id="{BEC4B473-EB75-4CDF-A5C2-F9172FD5969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93067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xmlns="" id="{DA39C58A-3E01-4CE6-B1F7-BFE72CF6B6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59634" y="4342404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xmlns="" id="{28D61F9D-83A2-41D6-8E32-43D1077259A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93067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xmlns="" id="{9CFD3A2E-6085-4211-B371-F3DB39D60D3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59634" y="4838156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xmlns="" id="{133807E4-673E-418B-AC6A-F80F3EDD21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93067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xmlns="" id="{C8BEE462-A8C6-4015-A763-1A69294775F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59634" y="5313990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xmlns="" id="{7D34BE72-CED4-4804-A5A7-B5B6E9A7F3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09003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xmlns="" id="{354DB7A2-E950-48F6-A6FE-D5DF4252251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75570" y="5747833"/>
          <a:ext cx="5880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2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graphicFrame>
        <p:nvGraphicFramePr>
          <p:cNvPr id="43" name="Table 4">
            <a:extLst>
              <a:ext uri="{FF2B5EF4-FFF2-40B4-BE49-F238E27FC236}">
                <a16:creationId xmlns:a16="http://schemas.microsoft.com/office/drawing/2014/main" xmlns="" id="{E8DA82EE-D39A-4102-A5ED-02585A10E4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97150" y="1969829"/>
          <a:ext cx="175766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65">
                  <a:extLst>
                    <a:ext uri="{9D8B030D-6E8A-4147-A177-3AD203B41FA5}">
                      <a16:colId xmlns:a16="http://schemas.microsoft.com/office/drawing/2014/main" xmlns="" val="1123152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검색어를 입력 해주세요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8287360"/>
                  </a:ext>
                </a:extLst>
              </a:tr>
            </a:tbl>
          </a:graphicData>
        </a:graphic>
      </p:graphicFrame>
      <p:sp>
        <p:nvSpPr>
          <p:cNvPr id="42" name="Google Shape;173;g7c553259d1_0_81">
            <a:extLst>
              <a:ext uri="{FF2B5EF4-FFF2-40B4-BE49-F238E27FC236}">
                <a16:creationId xmlns:a16="http://schemas.microsoft.com/office/drawing/2014/main" xmlns="" id="{E072B2D2-2293-49E7-A191-71485C34A82F}"/>
              </a:ext>
            </a:extLst>
          </p:cNvPr>
          <p:cNvSpPr/>
          <p:nvPr/>
        </p:nvSpPr>
        <p:spPr>
          <a:xfrm>
            <a:off x="5672806" y="192944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173;g7c553259d1_0_81">
            <a:extLst>
              <a:ext uri="{FF2B5EF4-FFF2-40B4-BE49-F238E27FC236}">
                <a16:creationId xmlns:a16="http://schemas.microsoft.com/office/drawing/2014/main" xmlns="" id="{A071C0AD-04F5-4FE3-B8A2-E67A872CD1E0}"/>
              </a:ext>
            </a:extLst>
          </p:cNvPr>
          <p:cNvSpPr/>
          <p:nvPr/>
        </p:nvSpPr>
        <p:spPr>
          <a:xfrm>
            <a:off x="2486388" y="287367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173;g7c553259d1_0_81">
            <a:extLst>
              <a:ext uri="{FF2B5EF4-FFF2-40B4-BE49-F238E27FC236}">
                <a16:creationId xmlns:a16="http://schemas.microsoft.com/office/drawing/2014/main" xmlns="" id="{C7323A0C-50DC-4FFA-85BA-6A7DFFBCF633}"/>
              </a:ext>
            </a:extLst>
          </p:cNvPr>
          <p:cNvSpPr/>
          <p:nvPr/>
        </p:nvSpPr>
        <p:spPr>
          <a:xfrm>
            <a:off x="3762913" y="287367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173;g7c553259d1_0_81">
            <a:extLst>
              <a:ext uri="{FF2B5EF4-FFF2-40B4-BE49-F238E27FC236}">
                <a16:creationId xmlns:a16="http://schemas.microsoft.com/office/drawing/2014/main" xmlns="" id="{0A539492-3A6A-4D76-AA76-4D3AF6986DCD}"/>
              </a:ext>
            </a:extLst>
          </p:cNvPr>
          <p:cNvSpPr/>
          <p:nvPr/>
        </p:nvSpPr>
        <p:spPr>
          <a:xfrm>
            <a:off x="4619989" y="287367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73;g7c553259d1_0_81">
            <a:extLst>
              <a:ext uri="{FF2B5EF4-FFF2-40B4-BE49-F238E27FC236}">
                <a16:creationId xmlns:a16="http://schemas.microsoft.com/office/drawing/2014/main" xmlns="" id="{E6D68F75-9E5A-49DC-B7E1-370686627CA5}"/>
              </a:ext>
            </a:extLst>
          </p:cNvPr>
          <p:cNvSpPr/>
          <p:nvPr/>
        </p:nvSpPr>
        <p:spPr>
          <a:xfrm>
            <a:off x="5384641" y="287367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73;g7c553259d1_0_81">
            <a:extLst>
              <a:ext uri="{FF2B5EF4-FFF2-40B4-BE49-F238E27FC236}">
                <a16:creationId xmlns:a16="http://schemas.microsoft.com/office/drawing/2014/main" xmlns="" id="{C41E0A7E-5C69-4EDC-9F7E-1F09E64678B4}"/>
              </a:ext>
            </a:extLst>
          </p:cNvPr>
          <p:cNvSpPr/>
          <p:nvPr/>
        </p:nvSpPr>
        <p:spPr>
          <a:xfrm>
            <a:off x="6090367" y="287367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5990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521</Words>
  <Application>Microsoft Office PowerPoint</Application>
  <PresentationFormat>와이드스크린</PresentationFormat>
  <Paragraphs>248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62</cp:revision>
  <dcterms:created xsi:type="dcterms:W3CDTF">2020-01-16T07:12:04Z</dcterms:created>
  <dcterms:modified xsi:type="dcterms:W3CDTF">2020-03-26T07:34:28Z</dcterms:modified>
</cp:coreProperties>
</file>