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8" r:id="rId3"/>
    <p:sldId id="286" r:id="rId4"/>
    <p:sldId id="288" r:id="rId5"/>
    <p:sldId id="289" r:id="rId6"/>
    <p:sldId id="287" r:id="rId7"/>
    <p:sldId id="290" r:id="rId8"/>
    <p:sldId id="291" r:id="rId9"/>
    <p:sldId id="292" r:id="rId10"/>
    <p:sldId id="294" r:id="rId11"/>
    <p:sldId id="295" r:id="rId12"/>
    <p:sldId id="293" r:id="rId13"/>
    <p:sldId id="296" r:id="rId14"/>
    <p:sldId id="297" r:id="rId15"/>
    <p:sldId id="298" r:id="rId16"/>
    <p:sldId id="299" r:id="rId17"/>
    <p:sldId id="300" r:id="rId18"/>
    <p:sldId id="301" r:id="rId19"/>
    <p:sldId id="309" r:id="rId20"/>
    <p:sldId id="302" r:id="rId21"/>
    <p:sldId id="303" r:id="rId22"/>
    <p:sldId id="305" r:id="rId23"/>
    <p:sldId id="306" r:id="rId24"/>
    <p:sldId id="307" r:id="rId25"/>
    <p:sldId id="310" r:id="rId26"/>
    <p:sldId id="311" r:id="rId27"/>
    <p:sldId id="312" r:id="rId28"/>
    <p:sldId id="31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987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625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987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79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60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zen-033\Desktop\공지사항관리자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1047750"/>
            <a:ext cx="494347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공지사항관리자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143000"/>
            <a:ext cx="4905376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3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zen-033\Desktop\공지사항관리자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1219199"/>
            <a:ext cx="9945742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8274" y="734973"/>
            <a:ext cx="825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등록이 완료되면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등록된 것을 바로 확인할 수 있도록 </a:t>
            </a:r>
            <a:r>
              <a:rPr lang="ko-KR" altLang="en-US" dirty="0" err="1" smtClean="0"/>
              <a:t>리로딩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29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공지사항관리자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4" y="1238250"/>
            <a:ext cx="5438775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공지사항관리자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4" y="2928938"/>
            <a:ext cx="7088046" cy="1919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263" y="706398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 </a:t>
            </a:r>
            <a:r>
              <a:rPr lang="ko-KR" altLang="en-US" dirty="0" err="1" smtClean="0"/>
              <a:t>팝업창</a:t>
            </a:r>
            <a:r>
              <a:rPr lang="en-US" altLang="ko-KR" dirty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내부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199" y="1282184"/>
            <a:ext cx="340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데이터접근객체</a:t>
            </a:r>
            <a:r>
              <a:rPr lang="en-US" altLang="ko-KR" dirty="0" smtClean="0"/>
              <a:t>(DAO)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4349" y="3101459"/>
            <a:ext cx="34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등록이 완료된 경우</a:t>
            </a:r>
            <a:endParaRPr lang="en-US" altLang="ko-KR" dirty="0" smtClean="0"/>
          </a:p>
          <a:p>
            <a:r>
              <a:rPr lang="ko-KR" altLang="en-US" dirty="0" smtClean="0"/>
              <a:t>등록이 완료되었다는 메시지를 띄우고 해당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종료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부른 창을 </a:t>
            </a:r>
            <a:r>
              <a:rPr lang="ko-KR" altLang="en-US" dirty="0" err="1" smtClean="0"/>
              <a:t>리로딩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49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ezen-033\Desktop\공지사항관리자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828674"/>
            <a:ext cx="9548813" cy="558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0675" y="419100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52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ezen-033\Desktop\공지사항관리자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380999"/>
            <a:ext cx="10450614" cy="60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ezen-033\Desktop\공지사항관리자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728788"/>
            <a:ext cx="49339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95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485774"/>
            <a:ext cx="97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 버튼을 누를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공지사항의 </a:t>
            </a:r>
            <a:r>
              <a:rPr lang="en-US" altLang="ko-KR" dirty="0" err="1" smtClean="0"/>
              <a:t>code_number</a:t>
            </a:r>
            <a:r>
              <a:rPr lang="ko-KR" altLang="en-US" dirty="0" smtClean="0"/>
              <a:t>를 전달하여 </a:t>
            </a:r>
            <a:r>
              <a:rPr lang="ko-KR" altLang="en-US" dirty="0" err="1" smtClean="0"/>
              <a:t>팝업창에</a:t>
            </a:r>
            <a:r>
              <a:rPr lang="ko-KR" altLang="en-US" dirty="0" smtClean="0"/>
              <a:t> 기존 내용 로딩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작성이후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submit -&gt; </a:t>
            </a:r>
            <a:r>
              <a:rPr lang="ko-KR" altLang="en-US" dirty="0" smtClean="0"/>
              <a:t>해당 내용 </a:t>
            </a:r>
            <a:r>
              <a:rPr lang="en-US" altLang="ko-KR" dirty="0" smtClean="0"/>
              <a:t>update -&gt;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종료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부모창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리로딩</a:t>
            </a:r>
            <a:endParaRPr lang="ko-KR" altLang="en-US" dirty="0"/>
          </a:p>
        </p:txBody>
      </p:sp>
      <p:pic>
        <p:nvPicPr>
          <p:cNvPr id="11266" name="Picture 2" descr="C:\Users\ezen-033\Desktop\공지사항관리자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447800"/>
            <a:ext cx="9498012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65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ezen-033\Desktop\공지사항관리자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28738"/>
            <a:ext cx="10687807" cy="45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250" y="704850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페이지에서 작동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1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ezen-033\Desktop\공지사항관리자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204914"/>
            <a:ext cx="10958204" cy="501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5664" y="518041"/>
            <a:ext cx="103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삭제버튼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해당코드를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에 전달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삭제완료 </a:t>
            </a:r>
            <a:r>
              <a:rPr lang="ko-KR" altLang="en-US" dirty="0" err="1" smtClean="0"/>
              <a:t>알림창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리로딩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쿼리스트링삭제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86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ezen-033\Desktop\공지사항관리자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119188"/>
            <a:ext cx="51149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ezen-033\Desktop\공지사항관리자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3562350"/>
            <a:ext cx="52292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62750" y="167640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62750" y="4144446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삭제완료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쿼리스트링</a:t>
            </a:r>
            <a:r>
              <a:rPr lang="ko-KR" altLang="en-US" dirty="0" smtClean="0"/>
              <a:t> 지워서 </a:t>
            </a:r>
            <a:r>
              <a:rPr lang="ko-KR" altLang="en-US" dirty="0" err="1" smtClean="0"/>
              <a:t>리로딩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50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2428110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92668354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네비게이션바</a:t>
                      </a:r>
                      <a:r>
                        <a:rPr lang="ko-KR" altLang="en-US" sz="1300" b="0" u="none" strike="noStrike" cap="none" dirty="0"/>
                        <a:t> 형식으로 공지사항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 err="1"/>
                        <a:t>및이용가이드</a:t>
                      </a:r>
                      <a:r>
                        <a:rPr lang="en-US" altLang="ko-KR" sz="1300" b="0" u="none" strike="noStrike" cap="none" dirty="0"/>
                        <a:t>, Q&amp;A </a:t>
                      </a:r>
                      <a:r>
                        <a:rPr lang="ko-KR" altLang="en-US" sz="1300" b="0" u="none" strike="noStrike" cap="none" dirty="0"/>
                        <a:t>메뉴로 이동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리스트형식으로 직관성을 높이는 이미지와 자주 묻는 질문을 나열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6B9605B-91E5-4F5A-9D81-B635916AF51D}"/>
              </a:ext>
            </a:extLst>
          </p:cNvPr>
          <p:cNvSpPr/>
          <p:nvPr/>
        </p:nvSpPr>
        <p:spPr>
          <a:xfrm>
            <a:off x="1509195" y="18134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21CDDF-8313-47A0-A7BF-E504F47BE1A8}"/>
              </a:ext>
            </a:extLst>
          </p:cNvPr>
          <p:cNvSpPr/>
          <p:nvPr/>
        </p:nvSpPr>
        <p:spPr>
          <a:xfrm>
            <a:off x="1534922" y="237533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5DCEE-ACA1-442E-8E42-F2564E380827}"/>
              </a:ext>
            </a:extLst>
          </p:cNvPr>
          <p:cNvSpPr txBox="1"/>
          <p:nvPr/>
        </p:nvSpPr>
        <p:spPr>
          <a:xfrm>
            <a:off x="2548646" y="1415991"/>
            <a:ext cx="33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FAQ</a:t>
            </a:r>
            <a:r>
              <a:rPr lang="ko-KR" altLang="en-US" dirty="0" err="1"/>
              <a:t>및이용가이드</a:t>
            </a:r>
            <a:r>
              <a:rPr lang="ko-KR" altLang="en-US" dirty="0"/>
              <a:t>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공지사항   </a:t>
            </a:r>
            <a:r>
              <a:rPr lang="en-US" altLang="ko-KR" sz="1200" dirty="0">
                <a:solidFill>
                  <a:srgbClr val="FF0000"/>
                </a:solidFill>
              </a:rPr>
              <a:t>FAQ</a:t>
            </a:r>
            <a:r>
              <a:rPr lang="ko-KR" altLang="en-US" sz="1200" dirty="0" err="1">
                <a:solidFill>
                  <a:srgbClr val="FF0000"/>
                </a:solidFill>
              </a:rPr>
              <a:t>및이용가이드</a:t>
            </a:r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/>
              <a:t>Q&amp;A(1:1</a:t>
            </a:r>
            <a:r>
              <a:rPr lang="ko-KR" altLang="en-US" sz="1200" dirty="0"/>
              <a:t>문의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F60404-9A2E-404A-89C4-1A17238A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3" y="2383309"/>
            <a:ext cx="3345478" cy="40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361236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 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/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네비게이션바</a:t>
                      </a:r>
                      <a:r>
                        <a:rPr lang="ko-KR" altLang="en-US" sz="1300" b="0" u="none" strike="noStrike" cap="none" dirty="0"/>
                        <a:t> 형식으로 공지사항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 err="1"/>
                        <a:t>및이용가이드</a:t>
                      </a:r>
                      <a:r>
                        <a:rPr lang="en-US" altLang="ko-KR" sz="1300" b="0" u="none" strike="noStrike" cap="none" dirty="0"/>
                        <a:t>, Q&amp;A </a:t>
                      </a:r>
                      <a:r>
                        <a:rPr lang="ko-KR" altLang="en-US" sz="1300" b="0" u="none" strike="noStrike" cap="none" dirty="0"/>
                        <a:t>메뉴로 이동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/>
                        <a:t>글목록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6B9605B-91E5-4F5A-9D81-B635916AF51D}"/>
              </a:ext>
            </a:extLst>
          </p:cNvPr>
          <p:cNvSpPr/>
          <p:nvPr/>
        </p:nvSpPr>
        <p:spPr>
          <a:xfrm>
            <a:off x="1509195" y="181346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21CDDF-8313-47A0-A7BF-E504F47BE1A8}"/>
              </a:ext>
            </a:extLst>
          </p:cNvPr>
          <p:cNvSpPr/>
          <p:nvPr/>
        </p:nvSpPr>
        <p:spPr>
          <a:xfrm>
            <a:off x="1534922" y="237533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5DCEE-ACA1-442E-8E42-F2564E380827}"/>
              </a:ext>
            </a:extLst>
          </p:cNvPr>
          <p:cNvSpPr txBox="1"/>
          <p:nvPr/>
        </p:nvSpPr>
        <p:spPr>
          <a:xfrm>
            <a:off x="2918298" y="1444134"/>
            <a:ext cx="25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     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공지사항</a:t>
            </a:r>
            <a:r>
              <a:rPr lang="ko-KR" altLang="en-US" sz="1200" dirty="0"/>
              <a:t>   </a:t>
            </a:r>
            <a:r>
              <a:rPr lang="en-US" altLang="ko-KR" sz="1200" dirty="0"/>
              <a:t>FAQ</a:t>
            </a:r>
            <a:r>
              <a:rPr lang="ko-KR" altLang="en-US" sz="1200" dirty="0" err="1"/>
              <a:t>및이용가이드</a:t>
            </a:r>
            <a:r>
              <a:rPr lang="ko-KR" altLang="en-US" sz="1200" dirty="0"/>
              <a:t>    </a:t>
            </a:r>
            <a:r>
              <a:rPr lang="en-US" altLang="ko-KR" sz="1200" dirty="0"/>
              <a:t>Q&amp;A(1:1</a:t>
            </a:r>
            <a:r>
              <a:rPr lang="ko-KR" altLang="en-US" sz="1200" dirty="0"/>
              <a:t>문의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99884A6-7729-45DF-9986-66238BE2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3" y="2351011"/>
            <a:ext cx="3326860" cy="39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ezen-033\Desktop\fa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3838"/>
            <a:ext cx="3724275" cy="6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ezen-033\Desktop\faq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24" y="914399"/>
            <a:ext cx="7282728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76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12118785"/>
              </p:ext>
            </p:extLst>
          </p:nvPr>
        </p:nvGraphicFramePr>
        <p:xfrm>
          <a:off x="101786" y="12569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13100455"/>
              </p:ext>
            </p:extLst>
          </p:nvPr>
        </p:nvGraphicFramePr>
        <p:xfrm>
          <a:off x="927922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>
            <p:extLst>
              <p:ext uri="{D42A27DB-BD31-4B8C-83A1-F6EECF244321}">
                <p14:modId xmlns:p14="http://schemas.microsoft.com/office/powerpoint/2010/main" val="1982778810"/>
              </p:ext>
            </p:extLst>
          </p:nvPr>
        </p:nvGraphicFramePr>
        <p:xfrm>
          <a:off x="617026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196713"/>
              </p:ext>
            </p:extLst>
          </p:nvPr>
        </p:nvGraphicFramePr>
        <p:xfrm>
          <a:off x="8813564" y="84665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검색기능으로 특정 키워드 </a:t>
                      </a:r>
                      <a:r>
                        <a:rPr lang="en-US" altLang="ko-KR" sz="1300" b="0" u="none" strike="noStrike" cap="none" dirty="0"/>
                        <a:t>FAQ</a:t>
                      </a:r>
                      <a:r>
                        <a:rPr lang="ko-KR" altLang="en-US" sz="1300" b="0" u="none" strike="noStrike" cap="none" dirty="0"/>
                        <a:t> 검색 가능</a:t>
                      </a:r>
                      <a:r>
                        <a:rPr lang="en-US" altLang="ko-KR" sz="1300" b="0" u="none" strike="noStrike" cap="none" dirty="0"/>
                        <a:t>, FAQ</a:t>
                      </a:r>
                      <a:r>
                        <a:rPr lang="ko-KR" altLang="en-US" sz="1300" b="0" u="none" strike="noStrike" cap="none" dirty="0"/>
                        <a:t> 등록 및 삭제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/>
                        <a:t>FAQ</a:t>
                      </a:r>
                      <a:r>
                        <a:rPr lang="ko-KR" altLang="en-US" sz="1300" b="0" u="none" strike="noStrike" cap="none" dirty="0"/>
                        <a:t>의 리스트로 수정 버튼을 눌러서 수정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 err="1"/>
                        <a:t>페이지네이션으로</a:t>
                      </a:r>
                      <a:r>
                        <a:rPr lang="ko-KR" altLang="en-US" sz="1300" b="0" u="none" strike="noStrike" cap="none" dirty="0"/>
                        <a:t> 다른 페이지 이동 가능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B5AA04D-F67E-4F12-8991-144DB9A760AD}"/>
              </a:ext>
            </a:extLst>
          </p:cNvPr>
          <p:cNvSpPr/>
          <p:nvPr/>
        </p:nvSpPr>
        <p:spPr>
          <a:xfrm flipH="1" flipV="1">
            <a:off x="101785" y="1277909"/>
            <a:ext cx="8477375" cy="5220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9DB5524-6F5D-4B5E-B796-5A5F9C6F2FB5}"/>
              </a:ext>
            </a:extLst>
          </p:cNvPr>
          <p:cNvSpPr/>
          <p:nvPr/>
        </p:nvSpPr>
        <p:spPr>
          <a:xfrm>
            <a:off x="7268918" y="1757809"/>
            <a:ext cx="943583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10D020A-1010-498C-B128-55B8BAC9540D}"/>
              </a:ext>
            </a:extLst>
          </p:cNvPr>
          <p:cNvSpPr/>
          <p:nvPr/>
        </p:nvSpPr>
        <p:spPr>
          <a:xfrm>
            <a:off x="555472" y="1757809"/>
            <a:ext cx="3550596" cy="39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검색창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07EF74-5DC5-4427-94BA-D2128CFDDBAE}"/>
              </a:ext>
            </a:extLst>
          </p:cNvPr>
          <p:cNvSpPr/>
          <p:nvPr/>
        </p:nvSpPr>
        <p:spPr>
          <a:xfrm>
            <a:off x="4340472" y="1757809"/>
            <a:ext cx="943583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C96BEF5-86B0-4CAA-AA93-B0F956B78313}"/>
              </a:ext>
            </a:extLst>
          </p:cNvPr>
          <p:cNvSpPr/>
          <p:nvPr/>
        </p:nvSpPr>
        <p:spPr>
          <a:xfrm>
            <a:off x="5934328" y="1757809"/>
            <a:ext cx="1100186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FAQ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45451E7-45F4-4D10-8D7D-0AF14185789A}"/>
              </a:ext>
            </a:extLst>
          </p:cNvPr>
          <p:cNvSpPr/>
          <p:nvPr/>
        </p:nvSpPr>
        <p:spPr>
          <a:xfrm>
            <a:off x="327812" y="2257030"/>
            <a:ext cx="8025319" cy="3608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B54A6464-2E0C-451F-B3EF-5932F9E1C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07170"/>
              </p:ext>
            </p:extLst>
          </p:nvPr>
        </p:nvGraphicFramePr>
        <p:xfrm>
          <a:off x="3055264" y="5992222"/>
          <a:ext cx="222879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6212">
                  <a:extLst>
                    <a:ext uri="{9D8B030D-6E8A-4147-A177-3AD203B41FA5}">
                      <a16:colId xmlns:a16="http://schemas.microsoft.com/office/drawing/2014/main" xmlns="" val="3113343691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xmlns="" val="3177109956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xmlns="" val="2655289953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xmlns="" val="434534098"/>
                    </a:ext>
                  </a:extLst>
                </a:gridCol>
                <a:gridCol w="403943">
                  <a:extLst>
                    <a:ext uri="{9D8B030D-6E8A-4147-A177-3AD203B41FA5}">
                      <a16:colId xmlns:a16="http://schemas.microsoft.com/office/drawing/2014/main" xmlns="" val="115956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390933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xmlns="" id="{BDCC0196-5838-4857-9EB0-02732BB9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54494"/>
              </p:ext>
            </p:extLst>
          </p:nvPr>
        </p:nvGraphicFramePr>
        <p:xfrm>
          <a:off x="456591" y="2380724"/>
          <a:ext cx="7755910" cy="328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91">
                  <a:extLst>
                    <a:ext uri="{9D8B030D-6E8A-4147-A177-3AD203B41FA5}">
                      <a16:colId xmlns:a16="http://schemas.microsoft.com/office/drawing/2014/main" xmlns="" val="2603646750"/>
                    </a:ext>
                  </a:extLst>
                </a:gridCol>
                <a:gridCol w="775591">
                  <a:extLst>
                    <a:ext uri="{9D8B030D-6E8A-4147-A177-3AD203B41FA5}">
                      <a16:colId xmlns:a16="http://schemas.microsoft.com/office/drawing/2014/main" xmlns="" val="2740705927"/>
                    </a:ext>
                  </a:extLst>
                </a:gridCol>
                <a:gridCol w="2301580">
                  <a:extLst>
                    <a:ext uri="{9D8B030D-6E8A-4147-A177-3AD203B41FA5}">
                      <a16:colId xmlns:a16="http://schemas.microsoft.com/office/drawing/2014/main" xmlns="" val="933755592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xmlns="" val="2806331774"/>
                    </a:ext>
                  </a:extLst>
                </a:gridCol>
                <a:gridCol w="1177047">
                  <a:extLst>
                    <a:ext uri="{9D8B030D-6E8A-4147-A177-3AD203B41FA5}">
                      <a16:colId xmlns:a16="http://schemas.microsoft.com/office/drawing/2014/main" xmlns="" val="3676276655"/>
                    </a:ext>
                  </a:extLst>
                </a:gridCol>
                <a:gridCol w="1121037">
                  <a:extLst>
                    <a:ext uri="{9D8B030D-6E8A-4147-A177-3AD203B41FA5}">
                      <a16:colId xmlns:a16="http://schemas.microsoft.com/office/drawing/2014/main" xmlns="" val="310630527"/>
                    </a:ext>
                  </a:extLst>
                </a:gridCol>
              </a:tblGrid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전체선택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게재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글쓴이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485222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거래금지품목리스트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2020-02-22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839229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욕설 및 성희롱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808407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선정적 물품 판매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7293715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 설명이 부족한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586831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7258770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104088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82823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F7AC18-C9EA-49ED-9B61-A8F5A2F82488}"/>
              </a:ext>
            </a:extLst>
          </p:cNvPr>
          <p:cNvSpPr/>
          <p:nvPr/>
        </p:nvSpPr>
        <p:spPr>
          <a:xfrm>
            <a:off x="327812" y="1482740"/>
            <a:ext cx="326266" cy="297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ACB6D91-2765-4324-AF2D-28FE35894405}"/>
              </a:ext>
            </a:extLst>
          </p:cNvPr>
          <p:cNvSpPr/>
          <p:nvPr/>
        </p:nvSpPr>
        <p:spPr>
          <a:xfrm>
            <a:off x="327812" y="2266194"/>
            <a:ext cx="326266" cy="297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1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ezen-033\Desktop\faq관리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38187"/>
            <a:ext cx="10453688" cy="521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2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ezen-033\Desktop\faq관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371474"/>
            <a:ext cx="9834563" cy="60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4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ezen-033\Desktop\faq관리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595439"/>
            <a:ext cx="8155572" cy="472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5413" y="447675"/>
            <a:ext cx="704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 시 이미지 등록은 </a:t>
            </a:r>
            <a:r>
              <a:rPr lang="ko-KR" altLang="en-US" dirty="0" err="1" smtClean="0"/>
              <a:t>미구현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이미지를 업로드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6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966952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Q&amp;A </a:t>
                      </a: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질문 내용 확인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14747705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하단으로 내려오면 다른 사람들이 질문한 내용이 보이고 클릭 시 해당 내용과 답변내용을 볼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질문 내용은 비공개로 설정할 수 있으며 비공개인 경우 열람 불가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83DFAB-FA52-4117-A25D-87E61E2C8F04}"/>
              </a:ext>
            </a:extLst>
          </p:cNvPr>
          <p:cNvSpPr/>
          <p:nvPr/>
        </p:nvSpPr>
        <p:spPr>
          <a:xfrm>
            <a:off x="1848255" y="1344682"/>
            <a:ext cx="3424136" cy="509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5DCEE-ACA1-442E-8E42-F2564E380827}"/>
              </a:ext>
            </a:extLst>
          </p:cNvPr>
          <p:cNvSpPr txBox="1"/>
          <p:nvPr/>
        </p:nvSpPr>
        <p:spPr>
          <a:xfrm>
            <a:off x="2699426" y="1426000"/>
            <a:ext cx="25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Q&amp;A(1:1</a:t>
            </a:r>
            <a:r>
              <a:rPr lang="ko-KR" altLang="en-US" dirty="0"/>
              <a:t>문의</a:t>
            </a:r>
            <a:r>
              <a:rPr lang="en-US" altLang="ko-KR" dirty="0"/>
              <a:t>)</a:t>
            </a:r>
            <a:r>
              <a:rPr lang="ko-KR" altLang="en-US" dirty="0"/>
              <a:t>       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A8DA48-533F-467B-89FD-01650E130364}"/>
              </a:ext>
            </a:extLst>
          </p:cNvPr>
          <p:cNvSpPr txBox="1"/>
          <p:nvPr/>
        </p:nvSpPr>
        <p:spPr>
          <a:xfrm>
            <a:off x="1896893" y="1943739"/>
            <a:ext cx="332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공지사항   </a:t>
            </a:r>
            <a:r>
              <a:rPr lang="en-US" altLang="ko-KR" sz="1200" dirty="0"/>
              <a:t>FAQ</a:t>
            </a:r>
            <a:r>
              <a:rPr lang="ko-KR" altLang="en-US" sz="1200" dirty="0" err="1"/>
              <a:t>및이용가이드</a:t>
            </a:r>
            <a:r>
              <a:rPr lang="ko-KR" altLang="en-US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Q&amp;A(1:1</a:t>
            </a:r>
            <a:r>
              <a:rPr lang="ko-KR" altLang="en-US" sz="1200" dirty="0">
                <a:solidFill>
                  <a:srgbClr val="FF0000"/>
                </a:solidFill>
              </a:rPr>
              <a:t>문의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2788A9E0-ED7F-468D-ABB0-16DAD77B0CC6}"/>
              </a:ext>
            </a:extLst>
          </p:cNvPr>
          <p:cNvCxnSpPr/>
          <p:nvPr/>
        </p:nvCxnSpPr>
        <p:spPr>
          <a:xfrm>
            <a:off x="1945533" y="2354092"/>
            <a:ext cx="3180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81DE04F-7056-4F27-AD47-9A290528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12" y="2369145"/>
            <a:ext cx="3278222" cy="398301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386F5DD-B634-4C4C-A2A6-AB5F74755FC4}"/>
              </a:ext>
            </a:extLst>
          </p:cNvPr>
          <p:cNvSpPr/>
          <p:nvPr/>
        </p:nvSpPr>
        <p:spPr>
          <a:xfrm>
            <a:off x="1607879" y="2489511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36B92E6-89CA-4207-B100-73FDA2D63536}"/>
              </a:ext>
            </a:extLst>
          </p:cNvPr>
          <p:cNvSpPr/>
          <p:nvPr/>
        </p:nvSpPr>
        <p:spPr>
          <a:xfrm>
            <a:off x="5103565" y="2487447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11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zen-033\Desktop\q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3363"/>
            <a:ext cx="3676650" cy="65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ezen-033\Desktop\qn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276350"/>
            <a:ext cx="5821362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5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78752460"/>
              </p:ext>
            </p:extLst>
          </p:nvPr>
        </p:nvGraphicFramePr>
        <p:xfrm>
          <a:off x="131604" y="115759"/>
          <a:ext cx="52769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130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3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빌리고 싶은 상품페이지 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/>
        </p:nvGraphicFramePr>
        <p:xfrm>
          <a:off x="8843382" y="836712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사용자가 빌리고 싶은 상품들의 리스트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빌리기 등록을 통하여 사용자는 빌리고 싶은 상품을 등록할 수 있음</a:t>
                      </a:r>
                      <a:r>
                        <a:rPr lang="en-US" altLang="ko-KR" sz="1300" b="0" u="none" strike="noStrike" cap="none" dirty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E85946B-1E6B-47E8-BA66-7F630F101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62" y="1168988"/>
            <a:ext cx="3543628" cy="55036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1488B90-F38D-4C0F-B479-59C2F1BEAB48}"/>
              </a:ext>
            </a:extLst>
          </p:cNvPr>
          <p:cNvSpPr/>
          <p:nvPr/>
        </p:nvSpPr>
        <p:spPr>
          <a:xfrm>
            <a:off x="3502763" y="1238562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2C2FECB-B01E-4FCE-8C12-6C2663F158D9}"/>
              </a:ext>
            </a:extLst>
          </p:cNvPr>
          <p:cNvSpPr/>
          <p:nvPr/>
        </p:nvSpPr>
        <p:spPr>
          <a:xfrm>
            <a:off x="1397557" y="1885219"/>
            <a:ext cx="262648" cy="2517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9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ezen-033\Desktop\빌려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1449"/>
            <a:ext cx="3695700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ezen-033\Desktop\빌려요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75" y="739378"/>
            <a:ext cx="6847146" cy="511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44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공지사항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9707"/>
            <a:ext cx="3667125" cy="646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5325" y="1504950"/>
            <a:ext cx="4114800" cy="4752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5374" y="1535668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pic>
        <p:nvPicPr>
          <p:cNvPr id="1027" name="Picture 3" descr="C:\Users\ezen-033\Desktop\공지사항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2462213"/>
            <a:ext cx="6049962" cy="3438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6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91623170"/>
              </p:ext>
            </p:extLst>
          </p:nvPr>
        </p:nvGraphicFramePr>
        <p:xfrm>
          <a:off x="101786" y="12569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65348920"/>
              </p:ext>
            </p:extLst>
          </p:nvPr>
        </p:nvGraphicFramePr>
        <p:xfrm>
          <a:off x="927922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>
            <p:extLst>
              <p:ext uri="{D42A27DB-BD31-4B8C-83A1-F6EECF244321}">
                <p14:modId xmlns:p14="http://schemas.microsoft.com/office/powerpoint/2010/main" val="3650494821"/>
              </p:ext>
            </p:extLst>
          </p:nvPr>
        </p:nvGraphicFramePr>
        <p:xfrm>
          <a:off x="617026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91720189"/>
              </p:ext>
            </p:extLst>
          </p:nvPr>
        </p:nvGraphicFramePr>
        <p:xfrm>
          <a:off x="8813564" y="84665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검색기능으로 특정 키워드 공지사항 검색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공지사항 등록 및 삭제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공지사항의 리스트로 수정 버튼을 눌러서 수정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 err="1"/>
                        <a:t>페이지네이션으로</a:t>
                      </a:r>
                      <a:r>
                        <a:rPr lang="ko-KR" altLang="en-US" sz="1300" b="0" u="none" strike="noStrike" cap="none" dirty="0"/>
                        <a:t> 다른 페이지 이동 가능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B5AA04D-F67E-4F12-8991-144DB9A760AD}"/>
              </a:ext>
            </a:extLst>
          </p:cNvPr>
          <p:cNvSpPr/>
          <p:nvPr/>
        </p:nvSpPr>
        <p:spPr>
          <a:xfrm flipH="1" flipV="1">
            <a:off x="101785" y="1277909"/>
            <a:ext cx="8477375" cy="5220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9DB5524-6F5D-4B5E-B796-5A5F9C6F2FB5}"/>
              </a:ext>
            </a:extLst>
          </p:cNvPr>
          <p:cNvSpPr/>
          <p:nvPr/>
        </p:nvSpPr>
        <p:spPr>
          <a:xfrm>
            <a:off x="7268918" y="1757809"/>
            <a:ext cx="943583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10D020A-1010-498C-B128-55B8BAC9540D}"/>
              </a:ext>
            </a:extLst>
          </p:cNvPr>
          <p:cNvSpPr/>
          <p:nvPr/>
        </p:nvSpPr>
        <p:spPr>
          <a:xfrm>
            <a:off x="555472" y="1757809"/>
            <a:ext cx="3550596" cy="39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검색창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07EF74-5DC5-4427-94BA-D2128CFDDBAE}"/>
              </a:ext>
            </a:extLst>
          </p:cNvPr>
          <p:cNvSpPr/>
          <p:nvPr/>
        </p:nvSpPr>
        <p:spPr>
          <a:xfrm>
            <a:off x="4340472" y="1757809"/>
            <a:ext cx="943583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C96BEF5-86B0-4CAA-AA93-B0F956B78313}"/>
              </a:ext>
            </a:extLst>
          </p:cNvPr>
          <p:cNvSpPr/>
          <p:nvPr/>
        </p:nvSpPr>
        <p:spPr>
          <a:xfrm>
            <a:off x="5934328" y="1757809"/>
            <a:ext cx="1100186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45451E7-45F4-4D10-8D7D-0AF14185789A}"/>
              </a:ext>
            </a:extLst>
          </p:cNvPr>
          <p:cNvSpPr/>
          <p:nvPr/>
        </p:nvSpPr>
        <p:spPr>
          <a:xfrm>
            <a:off x="327812" y="2257030"/>
            <a:ext cx="8025319" cy="3608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B54A6464-2E0C-451F-B3EF-5932F9E1C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60770"/>
              </p:ext>
            </p:extLst>
          </p:nvPr>
        </p:nvGraphicFramePr>
        <p:xfrm>
          <a:off x="3055264" y="5992222"/>
          <a:ext cx="222879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6212">
                  <a:extLst>
                    <a:ext uri="{9D8B030D-6E8A-4147-A177-3AD203B41FA5}">
                      <a16:colId xmlns:a16="http://schemas.microsoft.com/office/drawing/2014/main" xmlns="" val="3113343691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xmlns="" val="3177109956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xmlns="" val="2655289953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xmlns="" val="434534098"/>
                    </a:ext>
                  </a:extLst>
                </a:gridCol>
                <a:gridCol w="403943">
                  <a:extLst>
                    <a:ext uri="{9D8B030D-6E8A-4147-A177-3AD203B41FA5}">
                      <a16:colId xmlns:a16="http://schemas.microsoft.com/office/drawing/2014/main" xmlns="" val="115956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390933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xmlns="" id="{BDCC0196-5838-4857-9EB0-02732BB9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66545"/>
              </p:ext>
            </p:extLst>
          </p:nvPr>
        </p:nvGraphicFramePr>
        <p:xfrm>
          <a:off x="456591" y="2380724"/>
          <a:ext cx="7755910" cy="328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91">
                  <a:extLst>
                    <a:ext uri="{9D8B030D-6E8A-4147-A177-3AD203B41FA5}">
                      <a16:colId xmlns:a16="http://schemas.microsoft.com/office/drawing/2014/main" xmlns="" val="2603646750"/>
                    </a:ext>
                  </a:extLst>
                </a:gridCol>
                <a:gridCol w="775591">
                  <a:extLst>
                    <a:ext uri="{9D8B030D-6E8A-4147-A177-3AD203B41FA5}">
                      <a16:colId xmlns:a16="http://schemas.microsoft.com/office/drawing/2014/main" xmlns="" val="2740705927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xmlns="" val="933755592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xmlns="" val="2806331774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xmlns="" val="3676276655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xmlns="" val="310630527"/>
                    </a:ext>
                  </a:extLst>
                </a:gridCol>
              </a:tblGrid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전체선택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게재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글쓴이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485222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코로나관련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2020-02-22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4839229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설연휴관련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808407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서비스 오류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7293715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 지연관련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586831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7258770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104088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782823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FF7AC18-C9EA-49ED-9B61-A8F5A2F82488}"/>
              </a:ext>
            </a:extLst>
          </p:cNvPr>
          <p:cNvSpPr/>
          <p:nvPr/>
        </p:nvSpPr>
        <p:spPr>
          <a:xfrm>
            <a:off x="327812" y="1482740"/>
            <a:ext cx="326266" cy="297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ACB6D91-2765-4324-AF2D-28FE35894405}"/>
              </a:ext>
            </a:extLst>
          </p:cNvPr>
          <p:cNvSpPr/>
          <p:nvPr/>
        </p:nvSpPr>
        <p:spPr>
          <a:xfrm>
            <a:off x="327812" y="2266194"/>
            <a:ext cx="326266" cy="297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65675341"/>
              </p:ext>
            </p:extLst>
          </p:nvPr>
        </p:nvGraphicFramePr>
        <p:xfrm>
          <a:off x="101786" y="125699"/>
          <a:ext cx="413228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2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 등록 및 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수정폼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27922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17026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/>
        </p:nvGraphicFramePr>
        <p:xfrm>
          <a:off x="8813564" y="84665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검색기능으로 특정 키워드 공지사항 검색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공지사항 등록 및 삭제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공지사항의 리스트로 수정 버튼을 눌러서 수정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 err="1"/>
                        <a:t>페이지네이션으로</a:t>
                      </a:r>
                      <a:r>
                        <a:rPr lang="ko-KR" altLang="en-US" sz="1300" b="0" u="none" strike="noStrike" cap="none" dirty="0"/>
                        <a:t> 다른 페이지 이동 가능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B5AA04D-F67E-4F12-8991-144DB9A760AD}"/>
              </a:ext>
            </a:extLst>
          </p:cNvPr>
          <p:cNvSpPr/>
          <p:nvPr/>
        </p:nvSpPr>
        <p:spPr>
          <a:xfrm flipH="1" flipV="1">
            <a:off x="101785" y="1277909"/>
            <a:ext cx="8477375" cy="5220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2184DFF-16F8-4E4D-B353-458EDA190593}"/>
              </a:ext>
            </a:extLst>
          </p:cNvPr>
          <p:cNvSpPr/>
          <p:nvPr/>
        </p:nvSpPr>
        <p:spPr>
          <a:xfrm>
            <a:off x="1499152" y="1528252"/>
            <a:ext cx="5469835" cy="49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D188DE-762F-466E-82CC-11B016688CA6}"/>
              </a:ext>
            </a:extLst>
          </p:cNvPr>
          <p:cNvSpPr txBox="1"/>
          <p:nvPr/>
        </p:nvSpPr>
        <p:spPr>
          <a:xfrm>
            <a:off x="813352" y="15680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55F1226-1BEE-4EEE-9882-B5DCA4FC8173}"/>
              </a:ext>
            </a:extLst>
          </p:cNvPr>
          <p:cNvSpPr/>
          <p:nvPr/>
        </p:nvSpPr>
        <p:spPr>
          <a:xfrm>
            <a:off x="1499151" y="2291082"/>
            <a:ext cx="5469835" cy="206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3E706CD-AFF5-43D2-9F8B-58698AB83B32}"/>
              </a:ext>
            </a:extLst>
          </p:cNvPr>
          <p:cNvSpPr txBox="1"/>
          <p:nvPr/>
        </p:nvSpPr>
        <p:spPr>
          <a:xfrm>
            <a:off x="813351" y="22936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AA80A65-62DE-45FB-8E7E-DAE0EA29C38A}"/>
              </a:ext>
            </a:extLst>
          </p:cNvPr>
          <p:cNvSpPr/>
          <p:nvPr/>
        </p:nvSpPr>
        <p:spPr>
          <a:xfrm>
            <a:off x="1476880" y="4545400"/>
            <a:ext cx="11768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8807293-5279-4839-A76F-9017A15F3F48}"/>
              </a:ext>
            </a:extLst>
          </p:cNvPr>
          <p:cNvSpPr txBox="1"/>
          <p:nvPr/>
        </p:nvSpPr>
        <p:spPr>
          <a:xfrm>
            <a:off x="576470" y="4545400"/>
            <a:ext cx="90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5B85035-9734-4D41-8DAB-7D1C4AD1C76F}"/>
              </a:ext>
            </a:extLst>
          </p:cNvPr>
          <p:cNvSpPr/>
          <p:nvPr/>
        </p:nvSpPr>
        <p:spPr>
          <a:xfrm>
            <a:off x="3554159" y="5594832"/>
            <a:ext cx="11768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25879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공지사항관리자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5" y="426941"/>
            <a:ext cx="11830175" cy="60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4171950"/>
            <a:ext cx="2076450" cy="160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0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공지사항관리자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28600"/>
            <a:ext cx="11103022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6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zen-033\Desktop\공지사항관리자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233614"/>
            <a:ext cx="9221240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199" y="400050"/>
            <a:ext cx="922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특성을 사용하지 않고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조건문을</a:t>
            </a:r>
            <a:r>
              <a:rPr lang="ko-KR" altLang="en-US" dirty="0" smtClean="0"/>
              <a:t> 활용 </a:t>
            </a:r>
            <a:r>
              <a:rPr lang="en-US" altLang="ko-KR" dirty="0" err="1" smtClean="0"/>
              <a:t>getParameter</a:t>
            </a:r>
            <a:r>
              <a:rPr lang="en-US" altLang="ko-KR" dirty="0" smtClean="0"/>
              <a:t>(“type”) == “modal”</a:t>
            </a:r>
            <a:r>
              <a:rPr lang="ko-KR" altLang="en-US" dirty="0" smtClean="0"/>
              <a:t>인 경우만 해당 </a:t>
            </a:r>
            <a:r>
              <a:rPr lang="en-US" altLang="ko-KR" dirty="0" smtClean="0"/>
              <a:t>html tag</a:t>
            </a:r>
            <a:r>
              <a:rPr lang="ko-KR" altLang="en-US" dirty="0" smtClean="0"/>
              <a:t>를 로딩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434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zen-033\Desktop\공지사항관리자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09663"/>
            <a:ext cx="8031629" cy="498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4899" y="533400"/>
            <a:ext cx="803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등록하기를 누른 경우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등록이후</a:t>
            </a:r>
            <a:r>
              <a:rPr lang="ko-KR" altLang="en-US" dirty="0" smtClean="0"/>
              <a:t> 중복 등록을 방지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7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574</Words>
  <Application>Microsoft Office PowerPoint</Application>
  <PresentationFormat>사용자 지정</PresentationFormat>
  <Paragraphs>232</Paragraphs>
  <Slides>28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94</cp:revision>
  <dcterms:created xsi:type="dcterms:W3CDTF">2020-01-16T07:12:04Z</dcterms:created>
  <dcterms:modified xsi:type="dcterms:W3CDTF">2020-03-26T06:39:09Z</dcterms:modified>
</cp:coreProperties>
</file>