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/88FBcqyPPfmGLIPH4pRldKD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0dbd1c1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0dbd1c10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dbd1c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80dbd1c1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0dbd1c10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80dbd1c10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EZEN CROWD FUNDING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기능 정리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사용자 기능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409600"/>
            <a:ext cx="10515600" cy="5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1800"/>
              <a:t>		</a:t>
            </a:r>
            <a:r>
              <a:rPr b="1" lang="ko-KR" sz="3000">
                <a:latin typeface="Impact"/>
                <a:ea typeface="Impact"/>
                <a:cs typeface="Impact"/>
                <a:sym typeface="Impact"/>
              </a:rPr>
              <a:t>사용자 공통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회원가입 - 아이디, 비밀번호, 주소, 프로필사진, 전화번호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로그인 - GOOGLE, KAKAO, FACEBOOK 소셜 로그인, 또는 웹자체 ID, 비밀번호 입력을 통한 로그인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신고하기 기능 - 부적절한 장비 렌탈이 이루어지는 경우 제재하기 위해 (반려동물과 같은 렌탈 대상으로 부적절한 내용이 있을 경우를 대비), 광고성이 다분한 내용 등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웹머니 충전 - 웹 내 모든 거래는 웹머니로 이루어짐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사업자 등록 등 절차상의 문제를 해결하기에 편할듯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마이페이지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회원정보 수정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빌려줄 장비 등록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내가 빌려 준 장비 목록(장비 이름, 사진, 빌려 주기 기간, 장비를 빌려간 사람의 ID, 장비를 빌려간 사람이 장비를 대여해간 기간, 빌려주기 해당건 완료 됐음 결정버튼(</a:t>
            </a:r>
            <a:r>
              <a:rPr b="1" lang="ko-KR" sz="1800"/>
              <a:t>장비를 빌려주는 사람의 기능 2</a:t>
            </a:r>
            <a:r>
              <a:rPr lang="ko-KR" sz="1800"/>
              <a:t>)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내가 빌린 장비 목록 (장비 이름, 사진, 빌린 기간, 장비를 빌려주는 사람의 ID, 빌린 장비를 받은 당시의 사진 등록 버튼 및 확인하기 - 렌탈 기간 끝나고 나면 등록 버튼은 비활성화, 빌린 장비를 반납할 때 사진 등록 버튼 및 확인 -  등록한 이후 수정 불가)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장비 빌려주세요 게시판에 등록한 게시글 확인 - 제목, 등록날짜를 테이블 형식으로 표시, 제목을 클릭하면 해당 게시글로 이동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웹머니 충전 내역 - 충전일자, 충전 금액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dbd1c105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사용자 기능</a:t>
            </a:r>
            <a:endParaRPr/>
          </a:p>
        </p:txBody>
      </p:sp>
      <p:sp>
        <p:nvSpPr>
          <p:cNvPr id="97" name="Google Shape;97;g80dbd1c105_0_5"/>
          <p:cNvSpPr txBox="1"/>
          <p:nvPr>
            <p:ph idx="1" type="body"/>
          </p:nvPr>
        </p:nvSpPr>
        <p:spPr>
          <a:xfrm>
            <a:off x="838200" y="1409600"/>
            <a:ext cx="10515600" cy="5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1800"/>
              <a:t>		</a:t>
            </a:r>
            <a:r>
              <a:rPr b="1" lang="ko-KR" sz="3000">
                <a:latin typeface="Impact"/>
                <a:ea typeface="Impact"/>
                <a:cs typeface="Impact"/>
                <a:sym typeface="Impact"/>
              </a:rPr>
              <a:t>장비를 빌리는 사람</a:t>
            </a:r>
            <a:endParaRPr b="1" sz="30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빌려 쓸 장비 검색(카테고리별로 분류, 키워드로 검색하는 기능)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장비를 빌릴 기간 (빌리는 날짜, 반납하는 날짜)를 선택하여 장비 렌탈 신청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장비 렌탈 신청 해서 장비를 받았을 때, 받았음을 확인 했다고 등록하는 기능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렌탈 받은 장비를 받자마자 장비의 상태를 사진 찍어서 올려야함 - 분쟁 방지를 위해 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빌려 쓰고 돌려준 이후 후기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장비를 다 빌려쓰고 난 후 반납하기 직전 장비의 상태의 사진 올림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후기는 필수 (“렌탈 기간 종류 이 후 3일 이내”라는 식의 조건 부여 해야함)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빌려 쓰고 난 장비는 반드시 돌려줘야 하므로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장비를 빌려준 사람의 평점 등록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후기를 작성하고 나면 포인트를 일정부분 획득 - 획득한 포인트는 이 후 장비를 빌릴 때 사용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빌려 쓰고 싶은 물건을 가진 사람 찾아요~~~ 게시판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빌려쓰고 싶은 물건, 빌려 쓰는 날짜, 자세한 내용을 입력하여 게시글 등록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게시글 하단에 빌려줄 사람이 </a:t>
            </a:r>
            <a:r>
              <a:rPr b="1" lang="ko-KR" sz="1800"/>
              <a:t>장비를 빌려주는 사람-1 </a:t>
            </a:r>
            <a:r>
              <a:rPr lang="ko-KR" sz="1800"/>
              <a:t>기능의 내용 등록 (여러 사람이 등록할 수 있음)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게시글을 올린 사람이 원하는 장비를 빌림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dbd1c10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사용자 기능</a:t>
            </a:r>
            <a:endParaRPr/>
          </a:p>
        </p:txBody>
      </p:sp>
      <p:sp>
        <p:nvSpPr>
          <p:cNvPr id="103" name="Google Shape;103;g80dbd1c105_0_0"/>
          <p:cNvSpPr txBox="1"/>
          <p:nvPr>
            <p:ph idx="1" type="body"/>
          </p:nvPr>
        </p:nvSpPr>
        <p:spPr>
          <a:xfrm>
            <a:off x="334875" y="1490125"/>
            <a:ext cx="11412000" cy="5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		</a:t>
            </a:r>
            <a:r>
              <a:rPr b="1" lang="ko-KR" sz="3000">
                <a:latin typeface="Impact"/>
                <a:ea typeface="Impact"/>
                <a:cs typeface="Impact"/>
                <a:sym typeface="Impact"/>
              </a:rPr>
              <a:t>장비를 빌려주는 사람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빌려줄 장비 등록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물건 이름, 빌려줄 수 있는 기간,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사진-현재 장비의 상태를 확인할 수 있을 정도로 자세하게,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빌려주는 가격(웹머니)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장비를 빌려주는 방법(택배, 직접 만나서 등등) , 장비를 돌려 받는 방법(택배, 직접 만나서 등등)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장비 훼손시 보상받는 방법)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장비를 돌려 받고 나서 돌려받은 장비에 문제가 없으면 해당건을 종료하는 기능을 가진 버튼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장비를 빌린 사람의 평점 등록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포인트 획득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장비를 빌려 준 사람은 빌려간 사람이 장비를 받았음을 확인 했다고 하는 시점(</a:t>
            </a:r>
            <a:r>
              <a:rPr b="1" lang="ko-KR" sz="1800"/>
              <a:t>장비를 빌리는 사람의 기능 3번</a:t>
            </a:r>
            <a:r>
              <a:rPr lang="ko-KR" sz="1800"/>
              <a:t> 시점)에서 일정포인트 획득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획득한 포인트는 이 후 본인이 장비를 빌릴 때 사용할 수 있음)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빌려준 사람 신고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장비를 빌려간 후 훼손 등의 문제가 발생했을 때, 본인이 빌려줄 때 제시했던 </a:t>
            </a:r>
            <a:r>
              <a:rPr b="1" lang="ko-KR" sz="1800"/>
              <a:t>훼손 시 보상 받는 방법(1-e)</a:t>
            </a:r>
            <a:r>
              <a:rPr lang="ko-KR" sz="1800"/>
              <a:t>에 따르지 않는 사람을 신고 - 신고 누적에 따라 본 서비스 이용 제재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관리자 기능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회원 관리 목록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회원 ID, 프로필사진, 장비를 빌려준 횟수, 장비를 빌린 횟수, 신고한 횟수, 신고 당한 횟수를 테이블 태그 형식으로 표시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회원등 등급 조정 - 장비를 빌려준 등급, 장비를 빌려쓴 등급 따로 관리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회원제제 기능 - ex) 3일 이용 정지, 5일 이용 정지, 영구 제명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ID 클릭하면 빌려준 장비 목록, 빌린 장비 목록이 자세히 표시(summary, detail 태그의 형식이면 될듯)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회원 ID, 장비를 빌려준 횟수, 장비를 빌린 횟수, 신고한 횟수, 신고 당한 횟수 등을 기준으로 회원을 검색하는 기능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빌려주는 장비 목록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빌려주는 회원 ID, 장비 대표이미지, 장비명, 대여기간, 장비를 빌려간 횟수를 테이블 태그 형식으로 표시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빌려주는 회원 ID, 장비 대표 이미지, 장비명, 대여기간, 장비를 빌려간 횟수를 기준으로 장비 목록을 검색하는 기능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빌린 장비 목록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빌려간 회원 ID, 장비 대표 이미지, 장비명, 장비를 빌려간 기간, 반납여부를 테이블 태그 형식으로 표시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ko-KR" sz="1800"/>
              <a:t>빌려간 회원 ID, 장비명, 장비를 빌려간 기간, 반납여부를 기준으로 빌린 장비 목록을 검색하는 기능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dbd1c105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관리자 기능</a:t>
            </a:r>
            <a:endParaRPr/>
          </a:p>
        </p:txBody>
      </p:sp>
      <p:sp>
        <p:nvSpPr>
          <p:cNvPr id="115" name="Google Shape;115;g80dbd1c105_3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4. 메인화면 관리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a.슬라이드 배너 관리 - 슬라이드 번호, 슬라이드 제목, 슬라이드 이미지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b.팝업 관리 - 팝업 번호, 팝업 제목, 팝업 이미지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c.카테고리 관리 - 카테고리 번호, 카테고리 이름, 노출 순서, 카테고리 이미지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5. 게시판 관리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a.FAQ 및 이용가이드 관리 - 제목, 내용을 입력하여 FAQ 및 이용가이드 등록, 글 수정, 삭제 기능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b.렌탈 장비 요청 게시판 관리 - 글 번호, 요청한 사람 ID, 제목 을 테이블 형식으로 표시, 제목을 클릭하면 해당 게시글을 summary, detail 태그 형식으로 표시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기타 아무거나 넣고 싶은 기능???</a:t>
            </a:r>
            <a:br>
              <a:rPr lang="ko-KR"/>
            </a:br>
            <a:r>
              <a:rPr lang="ko-KR"/>
              <a:t>기브미 아이디어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2020-01-31T08:29:48Z</dcterms:created>
  <dc:creator>507-06</dc:creator>
</cp:coreProperties>
</file>