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92" r:id="rId4"/>
    <p:sldId id="270" r:id="rId5"/>
    <p:sldId id="279" r:id="rId6"/>
    <p:sldId id="29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502508"/>
            <a:ext cx="8826827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" y="1496827"/>
            <a:ext cx="3437261" cy="287746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389498" y="1492029"/>
            <a:ext cx="2983367" cy="3835515"/>
            <a:chOff x="4768438" y="925955"/>
            <a:chExt cx="2731181" cy="3514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438" y="925955"/>
              <a:ext cx="2519497" cy="1284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438" y="1416909"/>
              <a:ext cx="2731181" cy="30232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358" y="1492029"/>
            <a:ext cx="3367659" cy="3840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1492" y="48191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40962" y="5498762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Userinfo_db.java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27" y="5498762"/>
            <a:ext cx="183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P4MEMBER.java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=""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="" xmlns:a16="http://schemas.microsoft.com/office/drawing/2014/main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4" y="955587"/>
            <a:ext cx="9577119" cy="48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9" y="309644"/>
            <a:ext cx="4117154" cy="2861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2" y="3539910"/>
            <a:ext cx="4182287" cy="274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4" y="309644"/>
            <a:ext cx="4506742" cy="590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635137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DB</a:t>
            </a:r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3016" y="10297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1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153</Words>
  <Application>Microsoft Office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98</cp:revision>
  <dcterms:created xsi:type="dcterms:W3CDTF">2020-01-16T07:12:04Z</dcterms:created>
  <dcterms:modified xsi:type="dcterms:W3CDTF">2020-03-19T07:39:53Z</dcterms:modified>
</cp:coreProperties>
</file>