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상단에 이미지와 카테고리명이 들어가며 카테고리 클릭 시 이름은 붉은색으로 변경 되며 하단에 컨텐츠 출력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하단 제품은 대표이미지와 대여기간,     금액 등 기본적인 정보 노출 </a:t>
                      </a:r>
                    </a:p>
                    <a:p>
                      <a:pPr algn="l">
                        <a:defRPr sz="1500"/>
                      </a:pPr>
                      <a:r>
                        <a:t>이미지나 텍스트 클릭 시 상세 페이지로 전환.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14" name="표 57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sz="15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tx1"/>
                          </a:solidFill>
                        </a:rPr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카테고리별</a:t>
                      </a:r>
                      <a:r>
                        <a:rPr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sz="13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63540" y="2282456"/>
            <a:ext cx="7355230" cy="4251230"/>
            <a:chOff x="463540" y="2282456"/>
            <a:chExt cx="7355230" cy="4251230"/>
          </a:xfrm>
        </p:grpSpPr>
        <p:pic>
          <p:nvPicPr>
            <p:cNvPr id="130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5738" y="2370432"/>
              <a:ext cx="1548509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1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92342" y="2370432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2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36540" y="2321741"/>
              <a:ext cx="206853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3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238394" y="2282456"/>
              <a:ext cx="1548509" cy="127000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3540" y="4506731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5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60144" y="4506731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6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04343" y="4458041"/>
              <a:ext cx="2068532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7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93042" y="4439244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8" name="2020 맥북프로"/>
            <p:cNvSpPr txBox="1"/>
            <p:nvPr/>
          </p:nvSpPr>
          <p:spPr>
            <a:xfrm>
              <a:off x="551151" y="3677575"/>
              <a:ext cx="1493096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 dirty="0"/>
                <a:t>2020 </a:t>
              </a:r>
              <a:r>
                <a:rPr sz="1200" dirty="0" err="1"/>
                <a:t>맥북프로</a:t>
              </a:r>
              <a:endParaRPr sz="1200" dirty="0"/>
            </a:p>
          </p:txBody>
        </p:sp>
        <p:sp>
          <p:nvSpPr>
            <p:cNvPr id="139" name="대여기간 6/12까지…"/>
            <p:cNvSpPr txBox="1"/>
            <p:nvPr/>
          </p:nvSpPr>
          <p:spPr>
            <a:xfrm>
              <a:off x="565422" y="4033718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0" name="2019 아이맥"/>
            <p:cNvSpPr txBox="1"/>
            <p:nvPr/>
          </p:nvSpPr>
          <p:spPr>
            <a:xfrm>
              <a:off x="2411284" y="3677575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2019 아이맥</a:t>
              </a:r>
            </a:p>
          </p:txBody>
        </p:sp>
        <p:sp>
          <p:nvSpPr>
            <p:cNvPr id="141" name="대여기간 6/12까지…"/>
            <p:cNvSpPr txBox="1"/>
            <p:nvPr/>
          </p:nvSpPr>
          <p:spPr>
            <a:xfrm>
              <a:off x="2424393" y="4018260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 err="1"/>
                <a:t>대여기간</a:t>
              </a:r>
              <a:r>
                <a:rPr sz="1200" dirty="0"/>
                <a:t>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/>
                <a:t>300,000원</a:t>
              </a:r>
            </a:p>
          </p:txBody>
        </p:sp>
        <p:sp>
          <p:nvSpPr>
            <p:cNvPr id="142" name="2020 아이패드"/>
            <p:cNvSpPr txBox="1"/>
            <p:nvPr/>
          </p:nvSpPr>
          <p:spPr>
            <a:xfrm>
              <a:off x="4367898" y="3677575"/>
              <a:ext cx="1493098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아이패드</a:t>
              </a:r>
            </a:p>
          </p:txBody>
        </p:sp>
        <p:sp>
          <p:nvSpPr>
            <p:cNvPr id="143" name="대여기간 6/12까지…"/>
            <p:cNvSpPr txBox="1"/>
            <p:nvPr/>
          </p:nvSpPr>
          <p:spPr>
            <a:xfrm>
              <a:off x="4382169" y="4033718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 err="1"/>
                <a:t>대여기간</a:t>
              </a:r>
              <a:r>
                <a:rPr sz="1200" dirty="0"/>
                <a:t>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/>
                <a:t>300,000원</a:t>
              </a:r>
            </a:p>
          </p:txBody>
        </p:sp>
        <p:sp>
          <p:nvSpPr>
            <p:cNvPr id="144" name="2018 맥미니"/>
            <p:cNvSpPr txBox="1"/>
            <p:nvPr/>
          </p:nvSpPr>
          <p:spPr>
            <a:xfrm>
              <a:off x="6325673" y="3606663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2018 맥미니</a:t>
              </a:r>
            </a:p>
          </p:txBody>
        </p:sp>
        <p:sp>
          <p:nvSpPr>
            <p:cNvPr id="145" name="대여기간 6/12까지…"/>
            <p:cNvSpPr txBox="1"/>
            <p:nvPr/>
          </p:nvSpPr>
          <p:spPr>
            <a:xfrm>
              <a:off x="6339945" y="3962806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6" name="2020 맥북프로"/>
            <p:cNvSpPr txBox="1"/>
            <p:nvPr/>
          </p:nvSpPr>
          <p:spPr>
            <a:xfrm>
              <a:off x="513840" y="5715880"/>
              <a:ext cx="1493096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47" name="대여기간 6/12까지…"/>
            <p:cNvSpPr txBox="1"/>
            <p:nvPr/>
          </p:nvSpPr>
          <p:spPr>
            <a:xfrm>
              <a:off x="528111" y="6072025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8" name="2020 맥북프로"/>
            <p:cNvSpPr txBox="1"/>
            <p:nvPr/>
          </p:nvSpPr>
          <p:spPr>
            <a:xfrm>
              <a:off x="2372809" y="5700424"/>
              <a:ext cx="1493099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49" name="대여기간 6/12까지…"/>
            <p:cNvSpPr txBox="1"/>
            <p:nvPr/>
          </p:nvSpPr>
          <p:spPr>
            <a:xfrm>
              <a:off x="2387082" y="6056567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50" name="2020 맥북프로"/>
            <p:cNvSpPr txBox="1"/>
            <p:nvPr/>
          </p:nvSpPr>
          <p:spPr>
            <a:xfrm>
              <a:off x="4330586" y="5715880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51" name="대여기간 6/12까지…"/>
            <p:cNvSpPr txBox="1"/>
            <p:nvPr/>
          </p:nvSpPr>
          <p:spPr>
            <a:xfrm>
              <a:off x="4344857" y="6072025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52" name="2020 맥북프로"/>
            <p:cNvSpPr txBox="1"/>
            <p:nvPr/>
          </p:nvSpPr>
          <p:spPr>
            <a:xfrm>
              <a:off x="6288363" y="5644970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53" name="대여기간 6/12까지…"/>
            <p:cNvSpPr txBox="1"/>
            <p:nvPr/>
          </p:nvSpPr>
          <p:spPr>
            <a:xfrm>
              <a:off x="6302634" y="6001113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</p:grpSp>
      <p:grpSp>
        <p:nvGrpSpPr>
          <p:cNvPr id="159" name="Google Shape;173;g7c553259d1_0_81"/>
          <p:cNvGrpSpPr/>
          <p:nvPr/>
        </p:nvGrpSpPr>
        <p:grpSpPr>
          <a:xfrm>
            <a:off x="430061" y="2658663"/>
            <a:ext cx="302704" cy="370799"/>
            <a:chOff x="0" y="-1"/>
            <a:chExt cx="302702" cy="370798"/>
          </a:xfrm>
        </p:grpSpPr>
        <p:sp>
          <p:nvSpPr>
            <p:cNvPr id="15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8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0" y="1427295"/>
            <a:ext cx="7215612" cy="699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6" name="Google Shape;173;g7c553259d1_0_81"/>
          <p:cNvGrpSpPr/>
          <p:nvPr/>
        </p:nvGrpSpPr>
        <p:grpSpPr>
          <a:xfrm>
            <a:off x="278709" y="1287817"/>
            <a:ext cx="302704" cy="370799"/>
            <a:chOff x="0" y="-1"/>
            <a:chExt cx="302702" cy="370798"/>
          </a:xfrm>
        </p:grpSpPr>
        <p:sp>
          <p:nvSpPr>
            <p:cNvPr id="1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5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58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12192000" cy="614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729" y="150019"/>
            <a:ext cx="3981450" cy="29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729" y="468120"/>
            <a:ext cx="3981450" cy="1630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490" y="3695106"/>
            <a:ext cx="9144000" cy="885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364" y="4586287"/>
            <a:ext cx="98488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22376"/>
            <a:ext cx="12192000" cy="48833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76" y="3184310"/>
            <a:ext cx="4695825" cy="390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701" y="3615638"/>
            <a:ext cx="5791200" cy="752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520" y="4402871"/>
            <a:ext cx="6282381" cy="9215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60" y="5359218"/>
            <a:ext cx="7763415" cy="3559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875" y="5715199"/>
            <a:ext cx="4114800" cy="466725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6300000">
            <a:off x="9630675" y="2596339"/>
            <a:ext cx="457199" cy="50864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61"/>
            <a:ext cx="12192000" cy="5627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52" y="3100773"/>
            <a:ext cx="5421399" cy="406441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7068065" y="3575222"/>
            <a:ext cx="840259" cy="85673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777" y="4828606"/>
            <a:ext cx="5264627" cy="576648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19800000">
            <a:off x="6595285" y="5235028"/>
            <a:ext cx="457199" cy="50864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86131" y="5528628"/>
            <a:ext cx="361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후기는 </a:t>
            </a:r>
            <a:r>
              <a:rPr lang="ko-KR" altLang="en-US" dirty="0" err="1" smtClean="0"/>
              <a:t>렌탈고객만</a:t>
            </a:r>
            <a:r>
              <a:rPr lang="ko-KR" altLang="en-US" dirty="0" smtClean="0"/>
              <a:t> 작성할 수 있기 때문에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구문 대신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구문을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5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014412"/>
            <a:ext cx="6734175" cy="482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76" y="687473"/>
            <a:ext cx="4029075" cy="2352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087" y="3910914"/>
            <a:ext cx="2009775" cy="914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25" y="3040148"/>
            <a:ext cx="5401576" cy="7992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25" y="3939489"/>
            <a:ext cx="6476999" cy="428625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19800000">
            <a:off x="4058031" y="4448341"/>
            <a:ext cx="457199" cy="50864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95999" y="3439754"/>
            <a:ext cx="28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처리중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defaul</a:t>
            </a:r>
            <a:r>
              <a:rPr lang="ko-KR" altLang="en-US" dirty="0" smtClean="0"/>
              <a:t>값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31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79" y="624659"/>
            <a:ext cx="9858375" cy="483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410" y="1334787"/>
            <a:ext cx="4102741" cy="3220737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9388581" y="1000779"/>
            <a:ext cx="457199" cy="50864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79" y="624659"/>
            <a:ext cx="9858375" cy="48387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84" y="966530"/>
            <a:ext cx="7515225" cy="295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84" y="1348431"/>
            <a:ext cx="3990975" cy="1409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050" y="2591571"/>
            <a:ext cx="3695700" cy="53340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16200000">
            <a:off x="8210569" y="541274"/>
            <a:ext cx="457199" cy="50864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9254309" y="2082930"/>
            <a:ext cx="457199" cy="50864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130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jr</cp:lastModifiedBy>
  <cp:revision>70</cp:revision>
  <dcterms:created xsi:type="dcterms:W3CDTF">2020-01-16T07:12:04Z</dcterms:created>
  <dcterms:modified xsi:type="dcterms:W3CDTF">2020-03-12T07:57:42Z</dcterms:modified>
</cp:coreProperties>
</file>