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317161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317161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317161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317161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317161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317161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317161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317161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31716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</a:t>
            </a:r>
            <a:r>
              <a:rPr lang="ko-KR" altLang="en-US" dirty="0" err="1" smtClean="0"/>
              <a:t>딩딩디리이딩디이딩딩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xmlns="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user_w_kb_EMoneyDetail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대여한 상품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xmlns="" val="2582252942"/>
              </p:ext>
            </p:extLst>
          </p:nvPr>
        </p:nvGraphicFramePr>
        <p:xfrm>
          <a:off x="8509686" y="1289960"/>
          <a:ext cx="3532000" cy="55369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진행상황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박스로 변경 가능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반납중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반납 완료만 가능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평점 등록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평점을 클릭할 수 있음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총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점 만점에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0.5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씩 증가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내용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입력후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확인 버튼 누르면 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해당 내용이 갱신이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373221"/>
            <a:ext cx="7142205" cy="27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8728" y="4135395"/>
            <a:ext cx="7323651" cy="2207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xmlns="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user_w_kb_MyPageMain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xmlns="" val="2582252942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닉네임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보유 포인트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현재 등급을 보여지게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283" y="1276221"/>
            <a:ext cx="7886700" cy="3056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637" y="4297835"/>
            <a:ext cx="7920682" cy="2259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xmlns="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user_w_kb_Update</a:t>
                      </a:r>
                      <a:r>
                        <a:rPr lang="en-US" altLang="ko-KR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member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회원 정보 변경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xmlns="" val="2582252942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공지글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클릭하면 해당 공지사항 내용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3203" y="1664044"/>
            <a:ext cx="6212094" cy="4526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xmlns="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user_w_kb_EmoneyCharge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충전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xmlns="" val="2582252942"/>
              </p:ext>
            </p:extLst>
          </p:nvPr>
        </p:nvGraphicFramePr>
        <p:xfrm>
          <a:off x="8509686" y="1289960"/>
          <a:ext cx="3532000" cy="497197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133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8556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금액 버튼 누르면 해당 금액이 충전 금액에 나타나게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83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평소엔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 비활성화 되어있다가 직접 입력 라디오 버튼이 눌려지면 활성화 되게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874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충전하기 버튼 누르면 사용자에게 입금 계좌번호 보이게 한다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852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66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46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50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077" y="1546182"/>
            <a:ext cx="7039619" cy="469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xmlns="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user_w_kb_EMoneyWIthdraw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출금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xmlns="" val="2582252942"/>
              </p:ext>
            </p:extLst>
          </p:nvPr>
        </p:nvGraphicFramePr>
        <p:xfrm>
          <a:off x="8509686" y="1289960"/>
          <a:ext cx="3532000" cy="448068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2551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6966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금액 버튼 누르면 해당 금액이 출 금액에 나타나게 함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206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평소엔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 비활성화 되어있다가 직접 입력 라디오 버튼이 눌려지면 활성화 되게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함</a:t>
                      </a: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96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출금하기 버튼 누르면 해당 금액으로 출금 처리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950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614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027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391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313" y="1541149"/>
            <a:ext cx="6701995" cy="475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xmlns="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user_w_kb_EMoneyDetail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충전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출금내역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xmlns="" val="2582252942"/>
              </p:ext>
            </p:extLst>
          </p:nvPr>
        </p:nvGraphicFramePr>
        <p:xfrm>
          <a:off x="8509686" y="1289960"/>
          <a:ext cx="3532000" cy="511010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202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8744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충전한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머니와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출금또는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사용한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머니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현재 잔액을 보여준다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989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전체 내역조회 또는 충전 내역조회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출금 내역조회 버튼 누르면 각각의 내용이 보여지게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025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당일 조회 버튼 누르면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현재 날짜 기준으로 조회가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59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조회하기 누르면 해당 날짜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기준으로 조회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791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055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022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6448" y="1482811"/>
            <a:ext cx="7382394" cy="4839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xmlns="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user_w_kb_EMoneyDetail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빌려준 상품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xmlns="" val="2582252942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상품 목록 중 하나를 클릭하면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해당 상세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622" y="1910920"/>
            <a:ext cx="763313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xmlns="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user_w_kb_EMoneyDetail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빌려준 상품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xmlns="" val="2582252942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진행상황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셀렉트박스로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입력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운송장 번호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택배 회사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사진 등록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을 누르면 사진이 올려지게 한다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. (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사진이 등록되면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미리보기로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보여지게 함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754" y="1647568"/>
            <a:ext cx="6327379" cy="4453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xmlns="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user_w_kb_EMoneyDetail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대여한 상품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xmlns="" val="2582252942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상품 목록 클릭하면 해당 상품 상세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291" y="2414846"/>
            <a:ext cx="7914503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374</Words>
  <Application>Microsoft Office PowerPoint</Application>
  <PresentationFormat>사용자 지정</PresentationFormat>
  <Paragraphs>167</Paragraphs>
  <Slides>10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화면 설계서!!!!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KKB</cp:lastModifiedBy>
  <cp:revision>61</cp:revision>
  <dcterms:created xsi:type="dcterms:W3CDTF">2020-01-16T07:12:04Z</dcterms:created>
  <dcterms:modified xsi:type="dcterms:W3CDTF">2020-03-03T05:28:07Z</dcterms:modified>
</cp:coreProperties>
</file>