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90" r:id="rId5"/>
    <p:sldId id="259" r:id="rId6"/>
    <p:sldId id="284" r:id="rId7"/>
    <p:sldId id="260" r:id="rId8"/>
    <p:sldId id="285" r:id="rId9"/>
    <p:sldId id="288" r:id="rId10"/>
    <p:sldId id="261" r:id="rId11"/>
    <p:sldId id="286" r:id="rId12"/>
    <p:sldId id="262" r:id="rId13"/>
    <p:sldId id="287" r:id="rId14"/>
    <p:sldId id="277" r:id="rId15"/>
    <p:sldId id="278" r:id="rId16"/>
    <p:sldId id="263" r:id="rId17"/>
    <p:sldId id="280" r:id="rId18"/>
    <p:sldId id="268" r:id="rId19"/>
    <p:sldId id="281" r:id="rId20"/>
    <p:sldId id="264" r:id="rId21"/>
    <p:sldId id="282" r:id="rId22"/>
    <p:sldId id="265" r:id="rId23"/>
    <p:sldId id="283" r:id="rId24"/>
    <p:sldId id="270" r:id="rId25"/>
    <p:sldId id="279" r:id="rId26"/>
    <p:sldId id="28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52789590"/>
              </p:ext>
            </p:extLst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64727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273"/>
              </p:ext>
            </p:extLst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39733"/>
              </p:ext>
            </p:extLst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17499"/>
              </p:ext>
            </p:extLst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="" xmlns:a16="http://schemas.microsoft.com/office/drawing/2014/main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08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8" y="250209"/>
            <a:ext cx="8732108" cy="47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81" y="5519847"/>
            <a:ext cx="10040751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16" y="5912297"/>
            <a:ext cx="9292280" cy="7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4497359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7865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0C399127-1547-4622-BA81-94072609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6528"/>
              </p:ext>
            </p:extLst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="" xmlns:a16="http://schemas.microsoft.com/office/drawing/2014/main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64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91" y="263611"/>
            <a:ext cx="8044557" cy="435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25" y="4823807"/>
            <a:ext cx="5811061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25" y="5240964"/>
            <a:ext cx="49060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23799352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1546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39">
            <a:extLst>
              <a:ext uri="{FF2B5EF4-FFF2-40B4-BE49-F238E27FC236}">
                <a16:creationId xmlns="" xmlns:a16="http://schemas.microsoft.com/office/drawing/2014/main" id="{BB256989-8214-41A6-94A8-7AA30D02BABD}"/>
              </a:ext>
            </a:extLst>
          </p:cNvPr>
          <p:cNvSpPr/>
          <p:nvPr/>
        </p:nvSpPr>
        <p:spPr>
          <a:xfrm>
            <a:off x="2843868" y="1848395"/>
            <a:ext cx="4840448" cy="4517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11" name="직사각형 39">
            <a:extLst>
              <a:ext uri="{FF2B5EF4-FFF2-40B4-BE49-F238E27FC236}">
                <a16:creationId xmlns="" xmlns:a16="http://schemas.microsoft.com/office/drawing/2014/main" id="{482B9B59-9922-4079-B8D0-F1A8E73630F0}"/>
              </a:ext>
            </a:extLst>
          </p:cNvPr>
          <p:cNvSpPr/>
          <p:nvPr/>
        </p:nvSpPr>
        <p:spPr>
          <a:xfrm>
            <a:off x="2843868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팔로잉</a:t>
            </a:r>
            <a:endParaRPr sz="1000" dirty="0"/>
          </a:p>
        </p:txBody>
      </p:sp>
      <p:sp>
        <p:nvSpPr>
          <p:cNvPr id="12" name="직사각형 39">
            <a:extLst>
              <a:ext uri="{FF2B5EF4-FFF2-40B4-BE49-F238E27FC236}">
                <a16:creationId xmlns="" xmlns:a16="http://schemas.microsoft.com/office/drawing/2014/main" id="{69AE393D-8FC4-42B1-99EE-85D7794B4DF9}"/>
              </a:ext>
            </a:extLst>
          </p:cNvPr>
          <p:cNvSpPr/>
          <p:nvPr/>
        </p:nvSpPr>
        <p:spPr>
          <a:xfrm>
            <a:off x="3740092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팔로워</a:t>
            </a:r>
            <a:endParaRPr sz="10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2D2F6C51-AD05-4DD8-BE29-8D66174E7223}"/>
              </a:ext>
            </a:extLst>
          </p:cNvPr>
          <p:cNvSpPr/>
          <p:nvPr/>
        </p:nvSpPr>
        <p:spPr>
          <a:xfrm>
            <a:off x="3163255" y="2142740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06C0C6E-A4D7-48A1-90C2-4AC0907637C3}"/>
              </a:ext>
            </a:extLst>
          </p:cNvPr>
          <p:cNvSpPr/>
          <p:nvPr/>
        </p:nvSpPr>
        <p:spPr>
          <a:xfrm>
            <a:off x="3163255" y="3083037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6" name="직사각형 39">
            <a:extLst>
              <a:ext uri="{FF2B5EF4-FFF2-40B4-BE49-F238E27FC236}">
                <a16:creationId xmlns="" xmlns:a16="http://schemas.microsoft.com/office/drawing/2014/main" id="{3318B5B7-0AAF-40A9-9CF0-00931DA960F0}"/>
              </a:ext>
            </a:extLst>
          </p:cNvPr>
          <p:cNvSpPr/>
          <p:nvPr/>
        </p:nvSpPr>
        <p:spPr>
          <a:xfrm>
            <a:off x="4170539" y="2113337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19" name="직사각형 39">
            <a:extLst>
              <a:ext uri="{FF2B5EF4-FFF2-40B4-BE49-F238E27FC236}">
                <a16:creationId xmlns="" xmlns:a16="http://schemas.microsoft.com/office/drawing/2014/main" id="{B4405616-E188-4F9D-882A-F5C531EEF886}"/>
              </a:ext>
            </a:extLst>
          </p:cNvPr>
          <p:cNvSpPr/>
          <p:nvPr/>
        </p:nvSpPr>
        <p:spPr>
          <a:xfrm>
            <a:off x="311302" y="1518407"/>
            <a:ext cx="2280593" cy="2793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F8F8033-6802-4C81-971D-3E1DC5DED0FF}"/>
              </a:ext>
            </a:extLst>
          </p:cNvPr>
          <p:cNvSpPr/>
          <p:nvPr/>
        </p:nvSpPr>
        <p:spPr>
          <a:xfrm>
            <a:off x="749912" y="1712804"/>
            <a:ext cx="1388378" cy="1370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5618B7DC-7A7F-4CEF-B75D-8E4B8DCE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58912"/>
              </p:ext>
            </p:extLst>
          </p:nvPr>
        </p:nvGraphicFramePr>
        <p:xfrm>
          <a:off x="634519" y="3379797"/>
          <a:ext cx="16694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99">
                  <a:extLst>
                    <a:ext uri="{9D8B030D-6E8A-4147-A177-3AD203B41FA5}">
                      <a16:colId xmlns="" xmlns:a16="http://schemas.microsoft.com/office/drawing/2014/main" val="465552434"/>
                    </a:ext>
                  </a:extLst>
                </a:gridCol>
                <a:gridCol w="556499">
                  <a:extLst>
                    <a:ext uri="{9D8B030D-6E8A-4147-A177-3AD203B41FA5}">
                      <a16:colId xmlns="" xmlns:a16="http://schemas.microsoft.com/office/drawing/2014/main" val="1845159292"/>
                    </a:ext>
                  </a:extLst>
                </a:gridCol>
                <a:gridCol w="556499">
                  <a:extLst>
                    <a:ext uri="{9D8B030D-6E8A-4147-A177-3AD203B41FA5}">
                      <a16:colId xmlns="" xmlns:a16="http://schemas.microsoft.com/office/drawing/2014/main" val="2998969683"/>
                    </a:ext>
                  </a:extLst>
                </a:gridCol>
              </a:tblGrid>
              <a:tr h="6983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팔로워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팔로잉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방문수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8974320"/>
                  </a:ext>
                </a:extLst>
              </a:tr>
            </a:tbl>
          </a:graphicData>
        </a:graphic>
      </p:graphicFrame>
      <p:sp>
        <p:nvSpPr>
          <p:cNvPr id="23" name="직사각형 39">
            <a:extLst>
              <a:ext uri="{FF2B5EF4-FFF2-40B4-BE49-F238E27FC236}">
                <a16:creationId xmlns="" xmlns:a16="http://schemas.microsoft.com/office/drawing/2014/main" id="{A5DF96B7-C56E-45DE-B39F-C951B5E9BB9D}"/>
              </a:ext>
            </a:extLst>
          </p:cNvPr>
          <p:cNvSpPr/>
          <p:nvPr/>
        </p:nvSpPr>
        <p:spPr>
          <a:xfrm>
            <a:off x="6796126" y="2344430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6" name="직사각형 39">
            <a:extLst>
              <a:ext uri="{FF2B5EF4-FFF2-40B4-BE49-F238E27FC236}">
                <a16:creationId xmlns="" xmlns:a16="http://schemas.microsoft.com/office/drawing/2014/main" id="{F1DF59EB-1C5D-4D44-8F39-07BBE3C9C0BE}"/>
              </a:ext>
            </a:extLst>
          </p:cNvPr>
          <p:cNvSpPr/>
          <p:nvPr/>
        </p:nvSpPr>
        <p:spPr>
          <a:xfrm>
            <a:off x="4170539" y="3060979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27" name="직사각형 39">
            <a:extLst>
              <a:ext uri="{FF2B5EF4-FFF2-40B4-BE49-F238E27FC236}">
                <a16:creationId xmlns="" xmlns:a16="http://schemas.microsoft.com/office/drawing/2014/main" id="{09C9BDE9-ED41-41D0-B21F-5A5B7F325798}"/>
              </a:ext>
            </a:extLst>
          </p:cNvPr>
          <p:cNvSpPr/>
          <p:nvPr/>
        </p:nvSpPr>
        <p:spPr>
          <a:xfrm>
            <a:off x="6796126" y="3292072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AE926CC0-E633-44BB-9D1C-8DFB679147DE}"/>
              </a:ext>
            </a:extLst>
          </p:cNvPr>
          <p:cNvSpPr/>
          <p:nvPr/>
        </p:nvSpPr>
        <p:spPr>
          <a:xfrm>
            <a:off x="634519" y="176688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3;g7c553259d1_0_81">
            <a:extLst>
              <a:ext uri="{FF2B5EF4-FFF2-40B4-BE49-F238E27FC236}">
                <a16:creationId xmlns="" xmlns:a16="http://schemas.microsoft.com/office/drawing/2014/main" id="{17B3222A-E19F-4A24-B8EE-F58B72BD0FD6}"/>
              </a:ext>
            </a:extLst>
          </p:cNvPr>
          <p:cNvSpPr/>
          <p:nvPr/>
        </p:nvSpPr>
        <p:spPr>
          <a:xfrm>
            <a:off x="2667347" y="16343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3;g7c553259d1_0_81">
            <a:extLst>
              <a:ext uri="{FF2B5EF4-FFF2-40B4-BE49-F238E27FC236}">
                <a16:creationId xmlns="" xmlns:a16="http://schemas.microsoft.com/office/drawing/2014/main" id="{E4C82729-C0F7-4FE5-862E-27EB2FB39678}"/>
              </a:ext>
            </a:extLst>
          </p:cNvPr>
          <p:cNvSpPr/>
          <p:nvPr/>
        </p:nvSpPr>
        <p:spPr>
          <a:xfrm>
            <a:off x="7246374" y="2182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90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39"/>
          <p:cNvSpPr/>
          <p:nvPr/>
        </p:nvSpPr>
        <p:spPr>
          <a:xfrm>
            <a:off x="436604" y="1485934"/>
            <a:ext cx="1120346" cy="337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dirty="0" err="1" smtClean="0"/>
              <a:t>찜예약</a:t>
            </a:r>
            <a:endParaRPr lang="en-US" altLang="ko-KR" sz="1200" dirty="0" smtClean="0"/>
          </a:p>
        </p:txBody>
      </p:sp>
      <p:sp>
        <p:nvSpPr>
          <p:cNvPr id="22" name="직사각형 39"/>
          <p:cNvSpPr/>
          <p:nvPr/>
        </p:nvSpPr>
        <p:spPr>
          <a:xfrm>
            <a:off x="436604" y="2095792"/>
            <a:ext cx="7405817" cy="4222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4599"/>
              </p:ext>
            </p:extLst>
          </p:nvPr>
        </p:nvGraphicFramePr>
        <p:xfrm>
          <a:off x="834766" y="2380413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9" y="2363937"/>
            <a:ext cx="170285" cy="170285"/>
          </a:xfrm>
          <a:prstGeom prst="rect">
            <a:avLst/>
          </a:prstGeom>
        </p:spPr>
      </p:pic>
      <p:sp>
        <p:nvSpPr>
          <p:cNvPr id="32" name="직사각형 39"/>
          <p:cNvSpPr/>
          <p:nvPr/>
        </p:nvSpPr>
        <p:spPr>
          <a:xfrm>
            <a:off x="1147115" y="3705011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1780"/>
              </p:ext>
            </p:extLst>
          </p:nvPr>
        </p:nvGraphicFramePr>
        <p:xfrm>
          <a:off x="3443415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2380413"/>
            <a:ext cx="170285" cy="170285"/>
          </a:xfrm>
          <a:prstGeom prst="rect">
            <a:avLst/>
          </a:prstGeom>
        </p:spPr>
      </p:pic>
      <p:sp>
        <p:nvSpPr>
          <p:cNvPr id="35" name="직사각형 39"/>
          <p:cNvSpPr/>
          <p:nvPr/>
        </p:nvSpPr>
        <p:spPr>
          <a:xfrm>
            <a:off x="3755764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2380413"/>
            <a:ext cx="170285" cy="170285"/>
          </a:xfrm>
          <a:prstGeom prst="rect">
            <a:avLst/>
          </a:prstGeom>
        </p:spPr>
      </p:pic>
      <p:sp>
        <p:nvSpPr>
          <p:cNvPr id="38" name="직사각형 39"/>
          <p:cNvSpPr/>
          <p:nvPr/>
        </p:nvSpPr>
        <p:spPr>
          <a:xfrm>
            <a:off x="6084335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4375711"/>
            <a:ext cx="170285" cy="170285"/>
          </a:xfrm>
          <a:prstGeom prst="rect">
            <a:avLst/>
          </a:prstGeom>
        </p:spPr>
      </p:pic>
      <p:sp>
        <p:nvSpPr>
          <p:cNvPr id="41" name="직사각형 39"/>
          <p:cNvSpPr/>
          <p:nvPr/>
        </p:nvSpPr>
        <p:spPr>
          <a:xfrm>
            <a:off x="6084335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24805"/>
              </p:ext>
            </p:extLst>
          </p:nvPr>
        </p:nvGraphicFramePr>
        <p:xfrm>
          <a:off x="3443415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4375711"/>
            <a:ext cx="170285" cy="170285"/>
          </a:xfrm>
          <a:prstGeom prst="rect">
            <a:avLst/>
          </a:prstGeom>
        </p:spPr>
      </p:pic>
      <p:sp>
        <p:nvSpPr>
          <p:cNvPr id="44" name="직사각형 39"/>
          <p:cNvSpPr/>
          <p:nvPr/>
        </p:nvSpPr>
        <p:spPr>
          <a:xfrm>
            <a:off x="3755764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663"/>
              </p:ext>
            </p:extLst>
          </p:nvPr>
        </p:nvGraphicFramePr>
        <p:xfrm>
          <a:off x="830621" y="4375711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4" y="4359235"/>
            <a:ext cx="170285" cy="170285"/>
          </a:xfrm>
          <a:prstGeom prst="rect">
            <a:avLst/>
          </a:prstGeom>
        </p:spPr>
      </p:pic>
      <p:sp>
        <p:nvSpPr>
          <p:cNvPr id="47" name="직사각형 39"/>
          <p:cNvSpPr/>
          <p:nvPr/>
        </p:nvSpPr>
        <p:spPr>
          <a:xfrm>
            <a:off x="1142970" y="5700309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5691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43339945"/>
              </p:ext>
            </p:extLst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4336504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3712"/>
              </p:ext>
            </p:extLst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030"/>
              </p:ext>
            </p:extLst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4839"/>
              </p:ext>
            </p:extLst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7551"/>
              </p:ext>
            </p:extLst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9923"/>
              </p:ext>
            </p:extLst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691"/>
              </p:ext>
            </p:extLst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03923"/>
              </p:ext>
            </p:extLst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9726"/>
              </p:ext>
            </p:extLst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02915"/>
              </p:ext>
            </p:extLst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2044"/>
              </p:ext>
            </p:extLst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2698"/>
              </p:ext>
            </p:extLst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7803"/>
              </p:ext>
            </p:extLst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034"/>
              </p:ext>
            </p:extLst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8178"/>
              </p:ext>
            </p:extLst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6180"/>
              </p:ext>
            </p:extLst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="" xmlns:a16="http://schemas.microsoft.com/office/drawing/2014/main" id="{E8DA82EE-D39A-4102-A5ED-02585A1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="" xmlns:a16="http://schemas.microsoft.com/office/drawing/2014/main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="" xmlns:a16="http://schemas.microsoft.com/office/drawing/2014/main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="" xmlns:a16="http://schemas.microsoft.com/office/drawing/2014/main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="" xmlns:a16="http://schemas.microsoft.com/office/drawing/2014/main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986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9" y="148280"/>
            <a:ext cx="8918833" cy="5016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4" y="5577491"/>
            <a:ext cx="10750378" cy="327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058" y="6040269"/>
            <a:ext cx="8605820" cy="7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2215623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9390291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6256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="" xmlns:a16="http://schemas.microsoft.com/office/drawing/2014/main" id="{846B58C4-5B0F-481A-8F9F-4B91DFB0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=""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8823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121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94" y="107092"/>
            <a:ext cx="8992629" cy="50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1225776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1956323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=""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74256"/>
              </p:ext>
            </p:extLst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0307"/>
              </p:ext>
            </p:extLst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=""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0013"/>
              </p:ext>
            </p:extLst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A69A7213-2ABC-427E-911C-53CE6AF7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2741"/>
              </p:ext>
            </p:extLst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11109"/>
              </p:ext>
            </p:extLst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5804"/>
              </p:ext>
            </p:extLst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0276"/>
              </p:ext>
            </p:extLst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659F9661-A9AD-4E09-BA4A-59A03295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624"/>
              </p:ext>
            </p:extLst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6852"/>
              </p:ext>
            </p:extLst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5561"/>
              </p:ext>
            </p:extLst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223"/>
              </p:ext>
            </p:extLst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911543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7530814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804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="" xmlns:a16="http://schemas.microsoft.com/office/drawing/2014/main" id="{462CB2BF-7A21-4FC6-80E0-AE139F9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="" xmlns:a16="http://schemas.microsoft.com/office/drawing/2014/main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="" xmlns:a16="http://schemas.microsoft.com/office/drawing/2014/main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="" xmlns:a16="http://schemas.microsoft.com/office/drawing/2014/main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659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107092"/>
            <a:ext cx="8699157" cy="489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83" y="5126241"/>
            <a:ext cx="5858693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74" y="5481784"/>
            <a:ext cx="4292139" cy="12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83739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2191209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2050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="" xmlns:a16="http://schemas.microsoft.com/office/drawing/2014/main" id="{14615CCF-18BE-4CF4-B576-F680492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="" xmlns:a16="http://schemas.microsoft.com/office/drawing/2014/main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=""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0717"/>
              </p:ext>
            </p:extLst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68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13" y="205946"/>
            <a:ext cx="9241024" cy="51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=""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="" xmlns:a16="http://schemas.microsoft.com/office/drawing/2014/main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6" y="179344"/>
            <a:ext cx="8921579" cy="50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9" y="243946"/>
            <a:ext cx="8900115" cy="48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69109914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75740495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9C1D8195-390B-4697-9AAF-669837E3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7832"/>
              </p:ext>
            </p:extLst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0B59C8F3-7A45-40E7-9F6F-A280B375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0285"/>
              </p:ext>
            </p:extLst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57E60B41-DD47-4A4B-82FF-F0B7AEF7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40"/>
              </p:ext>
            </p:extLst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="" xmlns:a16="http://schemas.microsoft.com/office/drawing/2014/main" id="{6AF92742-DDED-40F3-A4EB-D1B670C8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193"/>
              </p:ext>
            </p:extLst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BEFC6DE6-3EF0-4516-BFBF-3A0628617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8195"/>
              </p:ext>
            </p:extLst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E30D426F-2EC1-4D98-8045-54797642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5417"/>
              </p:ext>
            </p:extLst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129074EE-ABF1-4EF6-A03C-DAADB1BF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3805"/>
              </p:ext>
            </p:extLst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74C9B8DE-F2F0-43E6-9660-23534455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00035"/>
              </p:ext>
            </p:extLst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FA4C0D83-012D-4878-9F4C-AD00B90A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4124"/>
              </p:ext>
            </p:extLst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0C0F0D59-1BA2-444D-BAFD-F57A6674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5120"/>
              </p:ext>
            </p:extLst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="" xmlns:a16="http://schemas.microsoft.com/office/drawing/2014/main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1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235055"/>
            <a:ext cx="7512908" cy="3874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73" y="4348332"/>
            <a:ext cx="7512908" cy="109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4" y="5577491"/>
            <a:ext cx="10750378" cy="327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058" y="6040269"/>
            <a:ext cx="8605820" cy="7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4206684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55646475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="" xmlns:a16="http://schemas.microsoft.com/office/drawing/2014/main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="" xmlns:a16="http://schemas.microsoft.com/office/drawing/2014/main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2985"/>
              </p:ext>
            </p:extLst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7441"/>
              </p:ext>
            </p:extLst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6608"/>
              </p:ext>
            </p:extLst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972"/>
              </p:ext>
            </p:extLst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6242"/>
              </p:ext>
            </p:extLst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15ED9EDB-CF0A-4E59-BA0D-1BE8CBB4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5089"/>
              </p:ext>
            </p:extLst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="" xmlns:a16="http://schemas.microsoft.com/office/drawing/2014/main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="" xmlns:a16="http://schemas.microsoft.com/office/drawing/2014/main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="" xmlns:a16="http://schemas.microsoft.com/office/drawing/2014/main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="" xmlns:a16="http://schemas.microsoft.com/office/drawing/2014/main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05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7" y="128344"/>
            <a:ext cx="9051650" cy="491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48" y="5475183"/>
            <a:ext cx="5919333" cy="237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4" y="5805129"/>
            <a:ext cx="9801881" cy="8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29373204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756069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01430"/>
              </p:ext>
            </p:extLst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9049"/>
              </p:ext>
            </p:extLst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="" xmlns:a16="http://schemas.microsoft.com/office/drawing/2014/main" id="{40FB2DB6-A515-4915-A8A9-7E51380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9640"/>
              </p:ext>
            </p:extLst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="" xmlns:a16="http://schemas.microsoft.com/office/drawing/2014/main" id="{612214B3-67AB-4F9C-8335-09C141ED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2703"/>
              </p:ext>
            </p:extLst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C70A04D7-E27B-4E46-B6D4-2D6F40CC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1652"/>
              </p:ext>
            </p:extLst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70907"/>
              </p:ext>
            </p:extLst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="" xmlns:a16="http://schemas.microsoft.com/office/drawing/2014/main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14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37" y="214184"/>
            <a:ext cx="8267127" cy="4650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2" y="5306239"/>
            <a:ext cx="7242279" cy="215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65" y="5623146"/>
            <a:ext cx="186716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4" y="296563"/>
            <a:ext cx="8446402" cy="4566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7" y="5163432"/>
            <a:ext cx="9288171" cy="2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71" y="5627910"/>
            <a:ext cx="276263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1034</Words>
  <Application>Microsoft Office PowerPoint</Application>
  <PresentationFormat>와이드스크린</PresentationFormat>
  <Paragraphs>580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87</cp:revision>
  <dcterms:created xsi:type="dcterms:W3CDTF">2020-01-16T07:12:04Z</dcterms:created>
  <dcterms:modified xsi:type="dcterms:W3CDTF">2020-03-12T08:13:20Z</dcterms:modified>
</cp:coreProperties>
</file>