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57D12-7D57-4077-B755-4C8239845BD0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D3071-321E-4343-8A7E-6202D507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8F1F-7A61-4CC3-9980-D2EF2A5E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3E18A4-1F34-4E43-AD47-D7126F78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01FCD-46FD-4715-8859-291C9235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1FB88-9BD9-4095-897C-6B6CAC57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2DC6B-0F33-4565-B8C5-56F7331C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B0D75-7CA3-4DF5-BAEB-E3A24D16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D338F-F6D6-4A38-B308-4745EDC1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AF468-6DEC-4F29-B5E0-48D84D11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5C87B-7B6E-4A43-9F8C-77F43DFC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D8E24-A8BA-4B0F-B4EC-BDDE6D00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687-3144-4232-AAD0-89FA13954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2192F-0BB5-4E02-9E9B-6AB875C3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2E7D5-AD3B-44D3-9373-066BE35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04E1E-A44B-47BD-8656-31C6D58E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50518-5448-427B-A72B-26AE0A45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28302-1AE3-4CC4-94ED-EF4C90E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78527-C61A-4C99-92A7-6092F8BF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414CE-B052-41C3-8762-A099FC09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15CB5-8106-497E-B7BD-5D864E2A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AA7D-38FD-49F0-B2F3-13B85E6A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6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CB98B-8F42-47B7-AAE9-E9D62DB6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6F9BD-A80D-4E87-8425-00DD8D11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F17E6-D6FB-40B5-9B88-A91E7AAC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C2E84-D711-47E2-9C53-763D835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7E5BF-113A-4066-BFEE-E0246A9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3494-718A-41BA-896B-860C4FAB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A2B2-0C82-4DDA-8962-58B444D5E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6D12F-4487-481B-A893-0589CF8D7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96A0C-A7F7-444A-B7D8-86ABE17E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4E3B1-A69E-498B-B588-79DE7034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B2D4A-B58E-4F67-90E3-8606FC0B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8C37-DD97-470D-974A-8F6E2646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17F81-074E-4263-9838-0D2507D4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DB7DE-8DFF-4416-91B9-78A7C5DB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9B2BF4-F87A-42EF-B8D1-DF60A8B8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1257B-855C-4027-B257-B1AA46D15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8AAFC6-55BE-4626-AF96-C7CCDAC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B61947-78EC-4DFE-AE18-BADFE94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5261F2-9FFB-4E37-862F-6B9846E4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0FBFD-50F2-4BA4-AF91-A95726D3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49F4-6054-4AAB-996F-0AB3C11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F19C3-44C7-45D0-81E8-9171D98B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73D321-1F04-4E02-B67E-1D9488A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F18568-ADFE-4891-B7FF-CA4C4751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D4EBBE-ABDC-4556-A9E0-9FA9D374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93806-1B50-490D-927B-39FA5BF5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0496-6910-4F73-AECB-399703A1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3F752-8AB8-406F-9820-D625F6D7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E7E21-BCC1-4E46-A0E9-7427A7F1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CFFBA-C37C-4D62-9CEA-34B8E7B3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DB06D-E2F3-4C24-B585-E1582E8D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37AD2-DD7B-447F-A38A-D4E5E769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1765-527F-48FA-B956-DE872DCC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3FBCB9-B2EA-4F7B-8D8B-2BDE91EE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F4D9B-ADE8-4EAE-94FD-25D67B1B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B8B27-A14E-4B7E-87B3-DEAEFEEF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F226D-AF6E-42B7-9604-1582FF8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B8D9E-3116-40FA-B79B-39733DB4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01A63D-0729-4D45-9D5A-22B6DB4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86F70-45A7-41AB-B766-CDDD209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E8EDB-5D20-44AE-9A1D-57309DFE2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7FFA-2B3E-4067-BBD9-C9938D8C383D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6EF01-2EE2-41D4-90FC-B6A3832DE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7751F-DD54-43DF-8B1A-4DC0BC280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D71F-BBEE-499D-AA84-12880BB09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1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867" y="2239066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943433" y="3692257"/>
            <a:ext cx="827305" cy="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333" b="1"/>
              <a:t>사용자</a:t>
            </a:r>
            <a:endParaRPr sz="1333" b="1" dirty="0"/>
          </a:p>
        </p:txBody>
      </p:sp>
      <p:sp>
        <p:nvSpPr>
          <p:cNvPr id="59" name="Google Shape;59;p13"/>
          <p:cNvSpPr/>
          <p:nvPr/>
        </p:nvSpPr>
        <p:spPr>
          <a:xfrm>
            <a:off x="5749600" y="4250233"/>
            <a:ext cx="1210400" cy="7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1333" dirty="0"/>
              <a:t>인증</a:t>
            </a:r>
            <a:endParaRPr sz="1333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333" b="1"/>
              <a:t>관리자</a:t>
            </a:r>
            <a:endParaRPr sz="1333" b="1"/>
          </a:p>
        </p:txBody>
      </p:sp>
      <p:cxnSp>
        <p:nvCxnSpPr>
          <p:cNvPr id="90" name="Google Shape;90;p13"/>
          <p:cNvCxnSpPr>
            <a:cxnSpLocks/>
            <a:stCxn id="139" idx="2"/>
            <a:endCxn id="59" idx="0"/>
          </p:cNvCxnSpPr>
          <p:nvPr/>
        </p:nvCxnSpPr>
        <p:spPr>
          <a:xfrm>
            <a:off x="5798835" y="3156965"/>
            <a:ext cx="555965" cy="10932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3"/>
          <p:cNvCxnSpPr>
            <a:cxnSpLocks/>
            <a:stCxn id="156" idx="3"/>
            <a:endCxn id="59" idx="2"/>
          </p:cNvCxnSpPr>
          <p:nvPr/>
        </p:nvCxnSpPr>
        <p:spPr>
          <a:xfrm flipV="1">
            <a:off x="4538793" y="4648433"/>
            <a:ext cx="1210807" cy="5428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2" name="Google Shape;92;p13"/>
          <p:cNvSpPr txBox="1"/>
          <p:nvPr/>
        </p:nvSpPr>
        <p:spPr>
          <a:xfrm rot="20192460">
            <a:off x="4590833" y="4958328"/>
            <a:ext cx="939675" cy="32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067"/>
              <a:t>&lt;&lt;</a:t>
            </a:r>
            <a:r>
              <a:rPr lang="ko" altLang="en-US" sz="1067"/>
              <a:t>포함</a:t>
            </a:r>
            <a:r>
              <a:rPr lang="en-US" altLang="ko" sz="1067"/>
              <a:t>&gt;&gt;</a:t>
            </a:r>
            <a:endParaRPr sz="1067"/>
          </a:p>
        </p:txBody>
      </p:sp>
      <p:sp>
        <p:nvSpPr>
          <p:cNvPr id="93" name="Google Shape;93;p13"/>
          <p:cNvSpPr txBox="1"/>
          <p:nvPr/>
        </p:nvSpPr>
        <p:spPr>
          <a:xfrm rot="2089036">
            <a:off x="4753379" y="3729184"/>
            <a:ext cx="911960" cy="32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067" dirty="0"/>
              <a:t>&lt;&lt;</a:t>
            </a:r>
            <a:r>
              <a:rPr lang="ko" altLang="en-US" sz="1067" dirty="0"/>
              <a:t>포함</a:t>
            </a:r>
            <a:r>
              <a:rPr lang="en-US" altLang="ko" sz="1067" dirty="0"/>
              <a:t>&gt;&gt;</a:t>
            </a:r>
            <a:endParaRPr sz="1067" dirty="0"/>
          </a:p>
        </p:txBody>
      </p:sp>
      <p:cxnSp>
        <p:nvCxnSpPr>
          <p:cNvPr id="94" name="Google Shape;94;p13"/>
          <p:cNvCxnSpPr>
            <a:cxnSpLocks/>
            <a:stCxn id="140" idx="3"/>
            <a:endCxn id="59" idx="2"/>
          </p:cNvCxnSpPr>
          <p:nvPr/>
        </p:nvCxnSpPr>
        <p:spPr>
          <a:xfrm>
            <a:off x="4538793" y="3553942"/>
            <a:ext cx="1210807" cy="10944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>
            <a:stCxn id="96" idx="1"/>
            <a:endCxn id="59" idx="7"/>
          </p:cNvCxnSpPr>
          <p:nvPr/>
        </p:nvCxnSpPr>
        <p:spPr>
          <a:xfrm flipH="1">
            <a:off x="6782833" y="1486133"/>
            <a:ext cx="1540400" cy="28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>
            <a:cxnSpLocks/>
            <a:stCxn id="105" idx="1"/>
            <a:endCxn id="59" idx="6"/>
          </p:cNvCxnSpPr>
          <p:nvPr/>
        </p:nvCxnSpPr>
        <p:spPr>
          <a:xfrm flipH="1">
            <a:off x="6960000" y="2239133"/>
            <a:ext cx="1363233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9" name="Google Shape;99;p13"/>
          <p:cNvSpPr txBox="1"/>
          <p:nvPr/>
        </p:nvSpPr>
        <p:spPr>
          <a:xfrm rot="-3692042">
            <a:off x="6680187" y="3251552"/>
            <a:ext cx="911387" cy="32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067"/>
              <a:t>&lt;&lt;</a:t>
            </a:r>
            <a:r>
              <a:rPr lang="ko" altLang="en-US" sz="1067"/>
              <a:t>포함</a:t>
            </a:r>
            <a:r>
              <a:rPr lang="en-US" altLang="ko" sz="1067"/>
              <a:t>&gt;&gt;</a:t>
            </a:r>
            <a:endParaRPr sz="1067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10192833" y="714845"/>
            <a:ext cx="1055734" cy="17238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3"/>
          <p:cNvCxnSpPr>
            <a:stCxn id="60" idx="1"/>
            <a:endCxn id="96" idx="3"/>
          </p:cNvCxnSpPr>
          <p:nvPr/>
        </p:nvCxnSpPr>
        <p:spPr>
          <a:xfrm rot="10800000">
            <a:off x="10192967" y="1486267"/>
            <a:ext cx="1055600" cy="9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3"/>
          <p:cNvCxnSpPr>
            <a:stCxn id="60" idx="1"/>
            <a:endCxn id="105" idx="3"/>
          </p:cNvCxnSpPr>
          <p:nvPr/>
        </p:nvCxnSpPr>
        <p:spPr>
          <a:xfrm rot="10800000">
            <a:off x="10192967" y="2239067"/>
            <a:ext cx="1055600" cy="1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8323233" y="45884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메인화면 관리</a:t>
            </a:r>
            <a:endParaRPr sz="1333"/>
          </a:p>
        </p:txBody>
      </p:sp>
      <p:sp>
        <p:nvSpPr>
          <p:cNvPr id="105" name="Google Shape;105;p13"/>
          <p:cNvSpPr/>
          <p:nvPr/>
        </p:nvSpPr>
        <p:spPr>
          <a:xfrm>
            <a:off x="8323233" y="198313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공지사항 관리</a:t>
            </a:r>
            <a:endParaRPr sz="1333"/>
          </a:p>
        </p:txBody>
      </p:sp>
      <p:sp>
        <p:nvSpPr>
          <p:cNvPr id="113" name="Google Shape;113;p13"/>
          <p:cNvSpPr/>
          <p:nvPr/>
        </p:nvSpPr>
        <p:spPr>
          <a:xfrm>
            <a:off x="8323233" y="273613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/>
              <a:t>FAQ </a:t>
            </a:r>
            <a:r>
              <a:rPr lang="ko-KR" altLang="en-US" sz="1333" dirty="0"/>
              <a:t>및 이용정보 관리</a:t>
            </a:r>
            <a:endParaRPr sz="1333" dirty="0"/>
          </a:p>
        </p:txBody>
      </p:sp>
      <p:sp>
        <p:nvSpPr>
          <p:cNvPr id="114" name="Google Shape;114;p13"/>
          <p:cNvSpPr/>
          <p:nvPr/>
        </p:nvSpPr>
        <p:spPr>
          <a:xfrm>
            <a:off x="8323233" y="348913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아이템 관리</a:t>
            </a:r>
            <a:endParaRPr sz="1333" dirty="0"/>
          </a:p>
        </p:txBody>
      </p:sp>
      <p:sp>
        <p:nvSpPr>
          <p:cNvPr id="96" name="Google Shape;96;p13"/>
          <p:cNvSpPr/>
          <p:nvPr/>
        </p:nvSpPr>
        <p:spPr>
          <a:xfrm>
            <a:off x="8323233" y="123013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회원 관리</a:t>
            </a:r>
            <a:endParaRPr sz="1333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10192967" y="2438667"/>
            <a:ext cx="1055600" cy="5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10192967" y="2438667"/>
            <a:ext cx="1055600" cy="13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3"/>
          <p:cNvSpPr txBox="1"/>
          <p:nvPr/>
        </p:nvSpPr>
        <p:spPr>
          <a:xfrm rot="3599267">
            <a:off x="5827667" y="3454951"/>
            <a:ext cx="911956" cy="32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067" dirty="0"/>
              <a:t>&lt;&lt;</a:t>
            </a:r>
            <a:r>
              <a:rPr lang="ko" altLang="en-US" sz="1067" dirty="0"/>
              <a:t>포함</a:t>
            </a:r>
            <a:r>
              <a:rPr lang="en-US" altLang="ko" sz="1067" dirty="0"/>
              <a:t>&gt;&gt;</a:t>
            </a:r>
            <a:endParaRPr sz="1067" dirty="0"/>
          </a:p>
        </p:txBody>
      </p:sp>
      <p:sp>
        <p:nvSpPr>
          <p:cNvPr id="132" name="Google Shape;102;p13">
            <a:extLst>
              <a:ext uri="{FF2B5EF4-FFF2-40B4-BE49-F238E27FC236}">
                <a16:creationId xmlns:a16="http://schemas.microsoft.com/office/drawing/2014/main" id="{D4EAD755-BB98-41D1-9C16-8CC51AD0D492}"/>
              </a:ext>
            </a:extLst>
          </p:cNvPr>
          <p:cNvSpPr/>
          <p:nvPr/>
        </p:nvSpPr>
        <p:spPr>
          <a:xfrm>
            <a:off x="2669193" y="1648841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아이템 조회</a:t>
            </a:r>
            <a:endParaRPr sz="1333" dirty="0"/>
          </a:p>
        </p:txBody>
      </p:sp>
      <p:sp>
        <p:nvSpPr>
          <p:cNvPr id="133" name="Google Shape;102;p13">
            <a:extLst>
              <a:ext uri="{FF2B5EF4-FFF2-40B4-BE49-F238E27FC236}">
                <a16:creationId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2669193" y="241087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게시판 조회</a:t>
            </a:r>
            <a:endParaRPr sz="1333" dirty="0"/>
          </a:p>
        </p:txBody>
      </p:sp>
      <p:sp>
        <p:nvSpPr>
          <p:cNvPr id="134" name="Google Shape;102;p13">
            <a:extLst>
              <a:ext uri="{FF2B5EF4-FFF2-40B4-BE49-F238E27FC236}">
                <a16:creationId xmlns:a16="http://schemas.microsoft.com/office/drawing/2014/main" id="{D3A6E16D-F04D-438A-910E-015063641DEE}"/>
              </a:ext>
            </a:extLst>
          </p:cNvPr>
          <p:cNvSpPr/>
          <p:nvPr/>
        </p:nvSpPr>
        <p:spPr>
          <a:xfrm>
            <a:off x="1937729" y="661942"/>
            <a:ext cx="1055734" cy="33916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상세 검색</a:t>
            </a:r>
            <a:endParaRPr sz="1333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075E94-0CF2-4C33-9C68-54B7C926C541}"/>
              </a:ext>
            </a:extLst>
          </p:cNvPr>
          <p:cNvCxnSpPr>
            <a:stCxn id="134" idx="2"/>
            <a:endCxn id="132" idx="0"/>
          </p:cNvCxnSpPr>
          <p:nvPr/>
        </p:nvCxnSpPr>
        <p:spPr>
          <a:xfrm>
            <a:off x="2465596" y="1001104"/>
            <a:ext cx="1138397" cy="64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Google Shape;102;p13">
            <a:extLst>
              <a:ext uri="{FF2B5EF4-FFF2-40B4-BE49-F238E27FC236}">
                <a16:creationId xmlns:a16="http://schemas.microsoft.com/office/drawing/2014/main" id="{5101804D-D6A1-4286-8A27-033B15070974}"/>
              </a:ext>
            </a:extLst>
          </p:cNvPr>
          <p:cNvSpPr/>
          <p:nvPr/>
        </p:nvSpPr>
        <p:spPr>
          <a:xfrm>
            <a:off x="3166524" y="458845"/>
            <a:ext cx="1055734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/>
              <a:t>메인 화면 컨텐츠</a:t>
            </a:r>
            <a:endParaRPr sz="1333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04D6FE-FDB9-4CFD-80F0-810AB4EDD095}"/>
              </a:ext>
            </a:extLst>
          </p:cNvPr>
          <p:cNvCxnSpPr>
            <a:cxnSpLocks/>
          </p:cNvCxnSpPr>
          <p:nvPr/>
        </p:nvCxnSpPr>
        <p:spPr>
          <a:xfrm flipH="1">
            <a:off x="3603993" y="1019392"/>
            <a:ext cx="90398" cy="64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Google Shape;102;p13">
            <a:extLst>
              <a:ext uri="{FF2B5EF4-FFF2-40B4-BE49-F238E27FC236}">
                <a16:creationId xmlns:a16="http://schemas.microsoft.com/office/drawing/2014/main" id="{737557CC-446E-40A6-A817-32FD75CC9000}"/>
              </a:ext>
            </a:extLst>
          </p:cNvPr>
          <p:cNvSpPr/>
          <p:nvPr/>
        </p:nvSpPr>
        <p:spPr>
          <a:xfrm>
            <a:off x="4394873" y="410749"/>
            <a:ext cx="1055734" cy="5422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카테고리별 아이템</a:t>
            </a:r>
            <a:endParaRPr sz="1333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97819E-5731-4A26-AD2A-4CA936973276}"/>
              </a:ext>
            </a:extLst>
          </p:cNvPr>
          <p:cNvCxnSpPr>
            <a:stCxn id="136" idx="2"/>
            <a:endCxn id="132" idx="0"/>
          </p:cNvCxnSpPr>
          <p:nvPr/>
        </p:nvCxnSpPr>
        <p:spPr>
          <a:xfrm flipH="1">
            <a:off x="3603993" y="953008"/>
            <a:ext cx="1318747" cy="69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2C3FB8-3FDC-4065-966D-CC2A9530C386}"/>
              </a:ext>
            </a:extLst>
          </p:cNvPr>
          <p:cNvCxnSpPr>
            <a:stCxn id="54" idx="3"/>
            <a:endCxn id="132" idx="1"/>
          </p:cNvCxnSpPr>
          <p:nvPr/>
        </p:nvCxnSpPr>
        <p:spPr>
          <a:xfrm flipV="1">
            <a:off x="1665867" y="1904841"/>
            <a:ext cx="1003326" cy="104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Google Shape;102;p13">
            <a:extLst>
              <a:ext uri="{FF2B5EF4-FFF2-40B4-BE49-F238E27FC236}">
                <a16:creationId xmlns:a16="http://schemas.microsoft.com/office/drawing/2014/main" id="{3A011BBC-4175-4E9F-B200-CAB1E36D5F24}"/>
              </a:ext>
            </a:extLst>
          </p:cNvPr>
          <p:cNvSpPr/>
          <p:nvPr/>
        </p:nvSpPr>
        <p:spPr>
          <a:xfrm>
            <a:off x="5092195" y="1650466"/>
            <a:ext cx="1055734" cy="3553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공지사항</a:t>
            </a:r>
            <a:endParaRPr sz="1333" dirty="0"/>
          </a:p>
        </p:txBody>
      </p:sp>
      <p:sp>
        <p:nvSpPr>
          <p:cNvPr id="138" name="Google Shape;102;p13">
            <a:extLst>
              <a:ext uri="{FF2B5EF4-FFF2-40B4-BE49-F238E27FC236}">
                <a16:creationId xmlns:a16="http://schemas.microsoft.com/office/drawing/2014/main" id="{F9101905-F4FF-4BDB-B373-5343F97A989E}"/>
              </a:ext>
            </a:extLst>
          </p:cNvPr>
          <p:cNvSpPr/>
          <p:nvPr/>
        </p:nvSpPr>
        <p:spPr>
          <a:xfrm>
            <a:off x="5092195" y="2202086"/>
            <a:ext cx="1540400" cy="3553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/>
              <a:t>FAQ </a:t>
            </a:r>
            <a:r>
              <a:rPr lang="ko-KR" altLang="en-US" sz="1333" dirty="0"/>
              <a:t>및 이용정보</a:t>
            </a:r>
            <a:endParaRPr sz="1333" dirty="0"/>
          </a:p>
        </p:txBody>
      </p:sp>
      <p:sp>
        <p:nvSpPr>
          <p:cNvPr id="139" name="Google Shape;102;p13">
            <a:extLst>
              <a:ext uri="{FF2B5EF4-FFF2-40B4-BE49-F238E27FC236}">
                <a16:creationId xmlns:a16="http://schemas.microsoft.com/office/drawing/2014/main" id="{6F612FF1-F4B8-4AA5-A5F5-ADA9C9758D17}"/>
              </a:ext>
            </a:extLst>
          </p:cNvPr>
          <p:cNvSpPr/>
          <p:nvPr/>
        </p:nvSpPr>
        <p:spPr>
          <a:xfrm>
            <a:off x="5085674" y="2801593"/>
            <a:ext cx="1426322" cy="3553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dirty="0"/>
              <a:t>Q&amp;A</a:t>
            </a:r>
            <a:endParaRPr sz="1333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04BB914-77CD-4F97-B8FE-90F0D0319669}"/>
              </a:ext>
            </a:extLst>
          </p:cNvPr>
          <p:cNvCxnSpPr>
            <a:stCxn id="137" idx="1"/>
            <a:endCxn id="133" idx="3"/>
          </p:cNvCxnSpPr>
          <p:nvPr/>
        </p:nvCxnSpPr>
        <p:spPr>
          <a:xfrm flipH="1">
            <a:off x="4538793" y="1828152"/>
            <a:ext cx="553402" cy="83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42B965E-2AAE-4001-8D0C-392260340234}"/>
              </a:ext>
            </a:extLst>
          </p:cNvPr>
          <p:cNvCxnSpPr>
            <a:cxnSpLocks/>
            <a:stCxn id="138" idx="1"/>
            <a:endCxn id="133" idx="3"/>
          </p:cNvCxnSpPr>
          <p:nvPr/>
        </p:nvCxnSpPr>
        <p:spPr>
          <a:xfrm flipH="1">
            <a:off x="4538793" y="2379772"/>
            <a:ext cx="553402" cy="28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12473D-13D0-42C8-A361-506BEC30BC2B}"/>
              </a:ext>
            </a:extLst>
          </p:cNvPr>
          <p:cNvCxnSpPr>
            <a:stCxn id="139" idx="1"/>
            <a:endCxn id="133" idx="3"/>
          </p:cNvCxnSpPr>
          <p:nvPr/>
        </p:nvCxnSpPr>
        <p:spPr>
          <a:xfrm flipH="1" flipV="1">
            <a:off x="4538793" y="2666878"/>
            <a:ext cx="546881" cy="31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BAA9AE0-8263-4AD7-8D96-4564D0DF4032}"/>
              </a:ext>
            </a:extLst>
          </p:cNvPr>
          <p:cNvCxnSpPr>
            <a:stCxn id="54" idx="3"/>
            <a:endCxn id="133" idx="1"/>
          </p:cNvCxnSpPr>
          <p:nvPr/>
        </p:nvCxnSpPr>
        <p:spPr>
          <a:xfrm flipV="1">
            <a:off x="1665867" y="2666878"/>
            <a:ext cx="1003326" cy="28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02;p13">
            <a:extLst>
              <a:ext uri="{FF2B5EF4-FFF2-40B4-BE49-F238E27FC236}">
                <a16:creationId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2669193" y="329794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아이템 거래</a:t>
            </a:r>
            <a:endParaRPr sz="1333" dirty="0"/>
          </a:p>
        </p:txBody>
      </p:sp>
      <p:sp>
        <p:nvSpPr>
          <p:cNvPr id="141" name="Google Shape;102;p13">
            <a:extLst>
              <a:ext uri="{FF2B5EF4-FFF2-40B4-BE49-F238E27FC236}">
                <a16:creationId xmlns:a16="http://schemas.microsoft.com/office/drawing/2014/main" id="{96559424-3549-49E8-9DE5-F678EF87ADFF}"/>
              </a:ext>
            </a:extLst>
          </p:cNvPr>
          <p:cNvSpPr/>
          <p:nvPr/>
        </p:nvSpPr>
        <p:spPr>
          <a:xfrm>
            <a:off x="2134696" y="4250233"/>
            <a:ext cx="1100196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세부 거래</a:t>
            </a:r>
            <a:endParaRPr sz="1333" dirty="0"/>
          </a:p>
        </p:txBody>
      </p:sp>
      <p:sp>
        <p:nvSpPr>
          <p:cNvPr id="142" name="Google Shape;102;p13">
            <a:extLst>
              <a:ext uri="{FF2B5EF4-FFF2-40B4-BE49-F238E27FC236}">
                <a16:creationId xmlns:a16="http://schemas.microsoft.com/office/drawing/2014/main" id="{FD360B97-08F3-48C9-BA9A-3E33688CFEA6}"/>
              </a:ext>
            </a:extLst>
          </p:cNvPr>
          <p:cNvSpPr/>
          <p:nvPr/>
        </p:nvSpPr>
        <p:spPr>
          <a:xfrm>
            <a:off x="3505560" y="4238403"/>
            <a:ext cx="682513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/>
              <a:t>문의</a:t>
            </a:r>
            <a:endParaRPr sz="1333" dirty="0"/>
          </a:p>
        </p:txBody>
      </p:sp>
      <p:sp>
        <p:nvSpPr>
          <p:cNvPr id="143" name="Google Shape;102;p13">
            <a:extLst>
              <a:ext uri="{FF2B5EF4-FFF2-40B4-BE49-F238E27FC236}">
                <a16:creationId xmlns:a16="http://schemas.microsoft.com/office/drawing/2014/main" id="{BD2B7044-AE64-4FDD-A94F-3B6D34A54012}"/>
              </a:ext>
            </a:extLst>
          </p:cNvPr>
          <p:cNvSpPr/>
          <p:nvPr/>
        </p:nvSpPr>
        <p:spPr>
          <a:xfrm>
            <a:off x="4364172" y="4258822"/>
            <a:ext cx="682513" cy="3538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평점</a:t>
            </a:r>
            <a:endParaRPr sz="1333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826039-904C-410A-B7DE-6D4D15791785}"/>
              </a:ext>
            </a:extLst>
          </p:cNvPr>
          <p:cNvCxnSpPr>
            <a:stCxn id="141" idx="0"/>
            <a:endCxn id="140" idx="2"/>
          </p:cNvCxnSpPr>
          <p:nvPr/>
        </p:nvCxnSpPr>
        <p:spPr>
          <a:xfrm flipV="1">
            <a:off x="2684794" y="3809942"/>
            <a:ext cx="919199" cy="44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BE17A4-D36C-4B3A-A5DF-EECDF148F3CC}"/>
              </a:ext>
            </a:extLst>
          </p:cNvPr>
          <p:cNvCxnSpPr>
            <a:stCxn id="142" idx="0"/>
            <a:endCxn id="140" idx="2"/>
          </p:cNvCxnSpPr>
          <p:nvPr/>
        </p:nvCxnSpPr>
        <p:spPr>
          <a:xfrm flipH="1" flipV="1">
            <a:off x="3603993" y="3809942"/>
            <a:ext cx="242824" cy="42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9986B8B-B851-49EA-BE61-F97E9FD46851}"/>
              </a:ext>
            </a:extLst>
          </p:cNvPr>
          <p:cNvCxnSpPr>
            <a:stCxn id="143" idx="0"/>
            <a:endCxn id="140" idx="2"/>
          </p:cNvCxnSpPr>
          <p:nvPr/>
        </p:nvCxnSpPr>
        <p:spPr>
          <a:xfrm flipH="1" flipV="1">
            <a:off x="3603993" y="3809942"/>
            <a:ext cx="1101436" cy="44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Google Shape;102;p13">
            <a:extLst>
              <a:ext uri="{FF2B5EF4-FFF2-40B4-BE49-F238E27FC236}">
                <a16:creationId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2669193" y="4935289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아이템 등록</a:t>
            </a:r>
            <a:endParaRPr sz="1333" dirty="0"/>
          </a:p>
        </p:txBody>
      </p:sp>
      <p:sp>
        <p:nvSpPr>
          <p:cNvPr id="160" name="Google Shape;102;p13">
            <a:extLst>
              <a:ext uri="{FF2B5EF4-FFF2-40B4-BE49-F238E27FC236}">
                <a16:creationId xmlns:a16="http://schemas.microsoft.com/office/drawing/2014/main" id="{AE8D7644-3112-4C6F-A6F7-88445CB3BB43}"/>
              </a:ext>
            </a:extLst>
          </p:cNvPr>
          <p:cNvSpPr/>
          <p:nvPr/>
        </p:nvSpPr>
        <p:spPr>
          <a:xfrm>
            <a:off x="2134696" y="5827207"/>
            <a:ext cx="1100196" cy="57194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/>
              <a:t>대여하기 등록</a:t>
            </a:r>
            <a:endParaRPr sz="1333" dirty="0"/>
          </a:p>
        </p:txBody>
      </p:sp>
      <p:sp>
        <p:nvSpPr>
          <p:cNvPr id="161" name="Google Shape;102;p13">
            <a:extLst>
              <a:ext uri="{FF2B5EF4-FFF2-40B4-BE49-F238E27FC236}">
                <a16:creationId xmlns:a16="http://schemas.microsoft.com/office/drawing/2014/main" id="{3BCFCF95-6D80-42B2-8EE8-F764A8922511}"/>
              </a:ext>
            </a:extLst>
          </p:cNvPr>
          <p:cNvSpPr/>
          <p:nvPr/>
        </p:nvSpPr>
        <p:spPr>
          <a:xfrm>
            <a:off x="3438597" y="5827206"/>
            <a:ext cx="1100196" cy="57194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/>
              <a:t>대여해주기 </a:t>
            </a:r>
            <a:r>
              <a:rPr lang="ko-KR" altLang="en-US" sz="1333" dirty="0"/>
              <a:t>등록</a:t>
            </a:r>
            <a:endParaRPr sz="1333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DF7FBD7-D3C5-4644-A912-80DB5E005320}"/>
              </a:ext>
            </a:extLst>
          </p:cNvPr>
          <p:cNvCxnSpPr>
            <a:cxnSpLocks/>
            <a:stCxn id="160" idx="0"/>
            <a:endCxn id="156" idx="2"/>
          </p:cNvCxnSpPr>
          <p:nvPr/>
        </p:nvCxnSpPr>
        <p:spPr>
          <a:xfrm flipV="1">
            <a:off x="2684794" y="5447289"/>
            <a:ext cx="919199" cy="3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D3AF5A1-86B4-4824-A611-8C2084418038}"/>
              </a:ext>
            </a:extLst>
          </p:cNvPr>
          <p:cNvCxnSpPr>
            <a:stCxn id="161" idx="0"/>
            <a:endCxn id="156" idx="2"/>
          </p:cNvCxnSpPr>
          <p:nvPr/>
        </p:nvCxnSpPr>
        <p:spPr>
          <a:xfrm flipH="1" flipV="1">
            <a:off x="3603993" y="5447289"/>
            <a:ext cx="384702" cy="3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Google Shape;97;p13">
            <a:extLst>
              <a:ext uri="{FF2B5EF4-FFF2-40B4-BE49-F238E27FC236}">
                <a16:creationId xmlns:a16="http://schemas.microsoft.com/office/drawing/2014/main" id="{6E8682AA-9AFF-4A2E-BBF4-D8F1D88BCAF1}"/>
              </a:ext>
            </a:extLst>
          </p:cNvPr>
          <p:cNvCxnSpPr>
            <a:cxnSpLocks/>
            <a:stCxn id="114" idx="1"/>
            <a:endCxn id="59" idx="6"/>
          </p:cNvCxnSpPr>
          <p:nvPr/>
        </p:nvCxnSpPr>
        <p:spPr>
          <a:xfrm flipH="1">
            <a:off x="6960000" y="3745133"/>
            <a:ext cx="1363233" cy="90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4" name="Google Shape;97;p13">
            <a:extLst>
              <a:ext uri="{FF2B5EF4-FFF2-40B4-BE49-F238E27FC236}">
                <a16:creationId xmlns:a16="http://schemas.microsoft.com/office/drawing/2014/main" id="{3BF3FFFE-FBBF-415B-BCA5-31EEF1E0E46E}"/>
              </a:ext>
            </a:extLst>
          </p:cNvPr>
          <p:cNvCxnSpPr>
            <a:cxnSpLocks/>
            <a:stCxn id="113" idx="1"/>
            <a:endCxn id="59" idx="6"/>
          </p:cNvCxnSpPr>
          <p:nvPr/>
        </p:nvCxnSpPr>
        <p:spPr>
          <a:xfrm flipH="1">
            <a:off x="6960000" y="2992133"/>
            <a:ext cx="1363233" cy="165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8" name="Google Shape;95;p13">
            <a:extLst>
              <a:ext uri="{FF2B5EF4-FFF2-40B4-BE49-F238E27FC236}">
                <a16:creationId xmlns:a16="http://schemas.microsoft.com/office/drawing/2014/main" id="{ED715B2F-F77B-4E86-8B36-477778B14E84}"/>
              </a:ext>
            </a:extLst>
          </p:cNvPr>
          <p:cNvCxnSpPr>
            <a:cxnSpLocks/>
            <a:stCxn id="102" idx="1"/>
            <a:endCxn id="59" idx="7"/>
          </p:cNvCxnSpPr>
          <p:nvPr/>
        </p:nvCxnSpPr>
        <p:spPr>
          <a:xfrm flipH="1">
            <a:off x="6782741" y="714845"/>
            <a:ext cx="1540492" cy="36520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</Words>
  <Application>Microsoft Office PowerPoint</Application>
  <PresentationFormat>와이드스크린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6</cp:revision>
  <dcterms:created xsi:type="dcterms:W3CDTF">2020-03-01T10:16:08Z</dcterms:created>
  <dcterms:modified xsi:type="dcterms:W3CDTF">2020-03-01T10:47:47Z</dcterms:modified>
</cp:coreProperties>
</file>