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5165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67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0946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374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0631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0315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872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user_w_kb_EmoneyCharge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49719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133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55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충전 금액에 나타나게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3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7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충전하기 버튼 누르면 사용자에게 입금 계좌번호 보이게 한다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52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6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4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50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077" y="1546182"/>
            <a:ext cx="7039619" cy="469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080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user_w_kb_EMoneyWIthdraw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출금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448068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255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966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출 금액에 나타나게 함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206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9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출금하기 버튼 누르면 해당 금액으로 출금 처리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50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614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27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39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313" y="1541149"/>
            <a:ext cx="6701995" cy="475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511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출금내역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1101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202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744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충전한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머니와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출금또는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사용한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머니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잔액을 보여준다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989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전체 내역조회 또는 충전 내역조회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 내역조회 버튼 누르면 각각의 내용이 보여지게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025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당일 조회 버튼 누르면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현재 날짜 기준으로 조회가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59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조회하기 누르면 해당 날짜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기준으로 조회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791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055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022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448" y="1482811"/>
            <a:ext cx="7382394" cy="483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973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user_w_kb_RentalList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빌려준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상품 목록 중 하나를 클릭하면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상세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622" y="1910920"/>
            <a:ext cx="763313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33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user_m_kb_RentalDetail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빌려준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36063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사진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을 누르면 사진이 올려지게 한다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. (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사진이 등록되면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미리보기로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보여지게 함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).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또한 사진이 올려지면 진행상황은 배송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준비중으로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변경이 됨</a:t>
                      </a: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운송장 번호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택배 회사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운송장 번호가 입력되면 진행상황은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배송중으로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변경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배송후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반납전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사진이 올라왔을 경우 표시가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되야함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97" y="1342369"/>
            <a:ext cx="6618747" cy="48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user_w_kb_BorrowList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대여한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상품 목록 클릭하면 해당 상품 상세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291" y="2414846"/>
            <a:ext cx="7914503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849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user_w_kb_BorrowDetail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대여한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471586" y="1683660"/>
          <a:ext cx="3532000" cy="31116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받았을 때 사진을 등록을 하면 진행상황이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대여중으로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변경이 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반납 전 사진과 운송장번호를 입력하면 진행상황이 반납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진행중으로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변경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평점 등록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평점을 클릭할 수 있음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총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점 만점에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0.5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씩 증가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79" y="1367481"/>
            <a:ext cx="7617810" cy="30135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79" y="4380985"/>
            <a:ext cx="7617810" cy="203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6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335</Words>
  <Application>Microsoft Office PowerPoint</Application>
  <PresentationFormat>와이드스크린</PresentationFormat>
  <Paragraphs>136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62</cp:revision>
  <dcterms:created xsi:type="dcterms:W3CDTF">2020-01-16T07:12:04Z</dcterms:created>
  <dcterms:modified xsi:type="dcterms:W3CDTF">2020-03-05T07:35:15Z</dcterms:modified>
</cp:coreProperties>
</file>