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193554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9" y="6404294"/>
            <a:ext cx="273652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"/><Relationship Id="rId4" Type="http://schemas.openxmlformats.org/officeDocument/2006/relationships/image" Target="../media/image3.t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"/><Relationship Id="rId5" Type="http://schemas.openxmlformats.org/officeDocument/2006/relationships/image" Target="../media/image3.tif"/><Relationship Id="rId4" Type="http://schemas.openxmlformats.org/officeDocument/2006/relationships/image" Target="../media/image2.t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제목 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/>
          <a:lstStyle/>
          <a:p>
            <a:r>
              <a:t>화면 설계서!!!!</a:t>
            </a:r>
          </a:p>
        </p:txBody>
      </p:sp>
      <p:sp>
        <p:nvSpPr>
          <p:cNvPr id="95" name="부제목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프로젝트3</a:t>
            </a:r>
          </a:p>
          <a:p>
            <a:r>
              <a:t>크라우드 fun딩딩디리이딩디이딩딩</a:t>
            </a:r>
          </a:p>
          <a:p>
            <a:r>
              <a:t>2조오오오오오으아아으아으아으아ㅡ아으ㅏ으아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6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8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39" name="직사각형 39"/>
          <p:cNvSpPr/>
          <p:nvPr/>
        </p:nvSpPr>
        <p:spPr>
          <a:xfrm>
            <a:off x="258600" y="1289957"/>
            <a:ext cx="3854857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340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모바일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상품 상세 페이지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1" name="직사각형 39"/>
          <p:cNvSpPr/>
          <p:nvPr/>
        </p:nvSpPr>
        <p:spPr>
          <a:xfrm>
            <a:off x="4295571" y="1289955"/>
            <a:ext cx="385485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344" name="상품 타이틀"/>
          <p:cNvGrpSpPr/>
          <p:nvPr/>
        </p:nvGrpSpPr>
        <p:grpSpPr>
          <a:xfrm>
            <a:off x="393700" y="1473199"/>
            <a:ext cx="3536264" cy="506762"/>
            <a:chOff x="0" y="0"/>
            <a:chExt cx="3536263" cy="506760"/>
          </a:xfrm>
        </p:grpSpPr>
        <p:sp>
          <p:nvSpPr>
            <p:cNvPr id="342" name="직사각형"/>
            <p:cNvSpPr/>
            <p:nvPr/>
          </p:nvSpPr>
          <p:spPr>
            <a:xfrm>
              <a:off x="0" y="-1"/>
              <a:ext cx="3536264" cy="50676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43" name="상품 타이틀"/>
            <p:cNvSpPr txBox="1"/>
            <p:nvPr/>
          </p:nvSpPr>
          <p:spPr>
            <a:xfrm>
              <a:off x="0" y="59958"/>
              <a:ext cx="3536264" cy="386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상품 타이틀</a:t>
              </a:r>
            </a:p>
          </p:txBody>
        </p:sp>
      </p:grpSp>
      <p:pic>
        <p:nvPicPr>
          <p:cNvPr id="34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968" y="2090498"/>
            <a:ext cx="3313728" cy="1746949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</p:pic>
      <p:grpSp>
        <p:nvGrpSpPr>
          <p:cNvPr id="348" name="대여가능 기간 - 2020/03/20 ~…"/>
          <p:cNvGrpSpPr/>
          <p:nvPr/>
        </p:nvGrpSpPr>
        <p:grpSpPr>
          <a:xfrm>
            <a:off x="504479" y="3935285"/>
            <a:ext cx="3314703" cy="1759651"/>
            <a:chOff x="-1" y="0"/>
            <a:chExt cx="3314701" cy="1759649"/>
          </a:xfrm>
        </p:grpSpPr>
        <p:sp>
          <p:nvSpPr>
            <p:cNvPr id="346" name="직사각형"/>
            <p:cNvSpPr/>
            <p:nvPr/>
          </p:nvSpPr>
          <p:spPr>
            <a:xfrm>
              <a:off x="-2" y="-1"/>
              <a:ext cx="3314703" cy="1759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47" name="대여가능 기간 - 2020/03/20 ~…"/>
            <p:cNvSpPr txBox="1"/>
            <p:nvPr/>
          </p:nvSpPr>
          <p:spPr>
            <a:xfrm>
              <a:off x="-2" y="356897"/>
              <a:ext cx="3314703" cy="10458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대여가능 기간 - 2020/03/20 ~</a:t>
              </a:r>
            </a:p>
            <a:p>
              <a:pPr lvl="3" indent="1371600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2020/04/20 </a:t>
              </a:r>
            </a:p>
            <a:p>
              <a:pPr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최소 대여기간 - 7일</a:t>
              </a:r>
            </a:p>
            <a:p>
              <a:pPr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대여금액 - 50,000원 / 7일</a:t>
              </a:r>
            </a:p>
          </p:txBody>
        </p:sp>
      </p:grpSp>
      <p:grpSp>
        <p:nvGrpSpPr>
          <p:cNvPr id="351" name="제품 상세 설명"/>
          <p:cNvGrpSpPr/>
          <p:nvPr/>
        </p:nvGrpSpPr>
        <p:grpSpPr>
          <a:xfrm>
            <a:off x="4442168" y="1471342"/>
            <a:ext cx="3561665" cy="386843"/>
            <a:chOff x="0" y="0"/>
            <a:chExt cx="3561663" cy="386842"/>
          </a:xfrm>
        </p:grpSpPr>
        <p:sp>
          <p:nvSpPr>
            <p:cNvPr id="349" name="직사각형"/>
            <p:cNvSpPr/>
            <p:nvPr/>
          </p:nvSpPr>
          <p:spPr>
            <a:xfrm>
              <a:off x="0" y="13667"/>
              <a:ext cx="3561664" cy="35950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50" name="제품 상세설명"/>
            <p:cNvSpPr txBox="1"/>
            <p:nvPr/>
          </p:nvSpPr>
          <p:spPr>
            <a:xfrm>
              <a:off x="0" y="0"/>
              <a:ext cx="3561664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제품 상세설명</a:t>
              </a:r>
            </a:p>
          </p:txBody>
        </p:sp>
      </p:grpSp>
      <p:grpSp>
        <p:nvGrpSpPr>
          <p:cNvPr id="354" name="제품 이미지 &amp; 영상(선택사항)"/>
          <p:cNvGrpSpPr/>
          <p:nvPr/>
        </p:nvGrpSpPr>
        <p:grpSpPr>
          <a:xfrm>
            <a:off x="4442168" y="2052960"/>
            <a:ext cx="3561665" cy="386843"/>
            <a:chOff x="0" y="0"/>
            <a:chExt cx="3561663" cy="386842"/>
          </a:xfrm>
        </p:grpSpPr>
        <p:sp>
          <p:nvSpPr>
            <p:cNvPr id="352" name="직사각형"/>
            <p:cNvSpPr/>
            <p:nvPr/>
          </p:nvSpPr>
          <p:spPr>
            <a:xfrm>
              <a:off x="0" y="13667"/>
              <a:ext cx="3561664" cy="35950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53" name="제품 이미지 &amp; 영상(선택사항)"/>
            <p:cNvSpPr txBox="1"/>
            <p:nvPr/>
          </p:nvSpPr>
          <p:spPr>
            <a:xfrm>
              <a:off x="0" y="0"/>
              <a:ext cx="3561664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제품 이미지 &amp; 영상(선택사항)</a:t>
              </a:r>
            </a:p>
          </p:txBody>
        </p:sp>
      </p:grpSp>
      <p:grpSp>
        <p:nvGrpSpPr>
          <p:cNvPr id="357" name="주의사항 및 보증금 정책"/>
          <p:cNvGrpSpPr/>
          <p:nvPr/>
        </p:nvGrpSpPr>
        <p:grpSpPr>
          <a:xfrm>
            <a:off x="4447830" y="2632625"/>
            <a:ext cx="3556002" cy="386843"/>
            <a:chOff x="0" y="0"/>
            <a:chExt cx="3556001" cy="386842"/>
          </a:xfrm>
        </p:grpSpPr>
        <p:sp>
          <p:nvSpPr>
            <p:cNvPr id="355" name="직사각형"/>
            <p:cNvSpPr/>
            <p:nvPr/>
          </p:nvSpPr>
          <p:spPr>
            <a:xfrm>
              <a:off x="0" y="15620"/>
              <a:ext cx="3556002" cy="355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56" name="주의사항 및 보증금 정책"/>
            <p:cNvSpPr txBox="1"/>
            <p:nvPr/>
          </p:nvSpPr>
          <p:spPr>
            <a:xfrm>
              <a:off x="0" y="0"/>
              <a:ext cx="3556002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주의사항 및 보증금 정책</a:t>
              </a:r>
            </a:p>
          </p:txBody>
        </p:sp>
      </p:grpSp>
      <p:sp>
        <p:nvSpPr>
          <p:cNvPr id="358" name="직사각형"/>
          <p:cNvSpPr/>
          <p:nvPr/>
        </p:nvSpPr>
        <p:spPr>
          <a:xfrm>
            <a:off x="4453937" y="3238657"/>
            <a:ext cx="3536266" cy="157063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361" name="상품 문의"/>
          <p:cNvGrpSpPr/>
          <p:nvPr/>
        </p:nvGrpSpPr>
        <p:grpSpPr>
          <a:xfrm>
            <a:off x="4511475" y="3288511"/>
            <a:ext cx="1045512" cy="306197"/>
            <a:chOff x="0" y="0"/>
            <a:chExt cx="1045510" cy="306196"/>
          </a:xfrm>
        </p:grpSpPr>
        <p:sp>
          <p:nvSpPr>
            <p:cNvPr id="359" name="직사각형"/>
            <p:cNvSpPr/>
            <p:nvPr/>
          </p:nvSpPr>
          <p:spPr>
            <a:xfrm>
              <a:off x="0" y="10644"/>
              <a:ext cx="1045511" cy="28490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4060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60" name="상품 문의"/>
            <p:cNvSpPr txBox="1"/>
            <p:nvPr/>
          </p:nvSpPr>
          <p:spPr>
            <a:xfrm>
              <a:off x="0" y="0"/>
              <a:ext cx="1045511" cy="3061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상품 문의</a:t>
              </a:r>
            </a:p>
          </p:txBody>
        </p:sp>
      </p:grpSp>
      <p:grpSp>
        <p:nvGrpSpPr>
          <p:cNvPr id="364" name="애플 정품 맞나요 ~?"/>
          <p:cNvGrpSpPr/>
          <p:nvPr/>
        </p:nvGrpSpPr>
        <p:grpSpPr>
          <a:xfrm>
            <a:off x="4510266" y="3690300"/>
            <a:ext cx="2828196" cy="306197"/>
            <a:chOff x="0" y="0"/>
            <a:chExt cx="2828195" cy="306196"/>
          </a:xfrm>
        </p:grpSpPr>
        <p:sp>
          <p:nvSpPr>
            <p:cNvPr id="362" name="직사각형"/>
            <p:cNvSpPr/>
            <p:nvPr/>
          </p:nvSpPr>
          <p:spPr>
            <a:xfrm>
              <a:off x="0" y="9300"/>
              <a:ext cx="2828196" cy="2875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63" name="문의내용 작성"/>
            <p:cNvSpPr txBox="1"/>
            <p:nvPr/>
          </p:nvSpPr>
          <p:spPr>
            <a:xfrm>
              <a:off x="0" y="0"/>
              <a:ext cx="2828196" cy="3061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문의내용 작성</a:t>
              </a:r>
            </a:p>
          </p:txBody>
        </p:sp>
      </p:grpSp>
      <p:sp>
        <p:nvSpPr>
          <p:cNvPr id="365" name="등록"/>
          <p:cNvSpPr txBox="1"/>
          <p:nvPr/>
        </p:nvSpPr>
        <p:spPr>
          <a:xfrm>
            <a:off x="7406268" y="3670679"/>
            <a:ext cx="446402" cy="345437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등록</a:t>
            </a:r>
          </a:p>
        </p:txBody>
      </p:sp>
      <p:grpSp>
        <p:nvGrpSpPr>
          <p:cNvPr id="368" name="애플 정품 맞나요 ~?"/>
          <p:cNvGrpSpPr/>
          <p:nvPr/>
        </p:nvGrpSpPr>
        <p:grpSpPr>
          <a:xfrm>
            <a:off x="4510266" y="4093433"/>
            <a:ext cx="2828196" cy="306197"/>
            <a:chOff x="0" y="0"/>
            <a:chExt cx="2828195" cy="306196"/>
          </a:xfrm>
        </p:grpSpPr>
        <p:sp>
          <p:nvSpPr>
            <p:cNvPr id="366" name="직사각형"/>
            <p:cNvSpPr/>
            <p:nvPr/>
          </p:nvSpPr>
          <p:spPr>
            <a:xfrm>
              <a:off x="0" y="9300"/>
              <a:ext cx="2828196" cy="2875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67" name="문의 1) 포토샵 설치 되어있나요 ?"/>
            <p:cNvSpPr txBox="1"/>
            <p:nvPr/>
          </p:nvSpPr>
          <p:spPr>
            <a:xfrm>
              <a:off x="0" y="0"/>
              <a:ext cx="2828196" cy="3061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문의 1) 포토샵 설치 되어있나요 ?</a:t>
              </a:r>
            </a:p>
          </p:txBody>
        </p:sp>
      </p:grpSp>
      <p:grpSp>
        <p:nvGrpSpPr>
          <p:cNvPr id="371" name="애플 정품 맞나요 ~?"/>
          <p:cNvGrpSpPr/>
          <p:nvPr/>
        </p:nvGrpSpPr>
        <p:grpSpPr>
          <a:xfrm>
            <a:off x="4881012" y="4441878"/>
            <a:ext cx="2828196" cy="306198"/>
            <a:chOff x="0" y="0"/>
            <a:chExt cx="2828195" cy="306196"/>
          </a:xfrm>
        </p:grpSpPr>
        <p:sp>
          <p:nvSpPr>
            <p:cNvPr id="369" name="직사각형"/>
            <p:cNvSpPr/>
            <p:nvPr/>
          </p:nvSpPr>
          <p:spPr>
            <a:xfrm>
              <a:off x="0" y="9301"/>
              <a:ext cx="2828196" cy="28759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70" name="답변) 네 설치 되어있습니다 ^^"/>
            <p:cNvSpPr txBox="1"/>
            <p:nvPr/>
          </p:nvSpPr>
          <p:spPr>
            <a:xfrm>
              <a:off x="0" y="0"/>
              <a:ext cx="2828196" cy="3061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답변) 네 설치 되어있습니다 ^^</a:t>
              </a:r>
            </a:p>
          </p:txBody>
        </p:sp>
      </p:grpSp>
      <p:sp>
        <p:nvSpPr>
          <p:cNvPr id="372" name="직사각형"/>
          <p:cNvSpPr/>
          <p:nvPr/>
        </p:nvSpPr>
        <p:spPr>
          <a:xfrm>
            <a:off x="4455797" y="4921699"/>
            <a:ext cx="3536265" cy="157063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375" name="상품 문의"/>
          <p:cNvGrpSpPr/>
          <p:nvPr/>
        </p:nvGrpSpPr>
        <p:grpSpPr>
          <a:xfrm>
            <a:off x="4513335" y="4971552"/>
            <a:ext cx="1045512" cy="306197"/>
            <a:chOff x="0" y="0"/>
            <a:chExt cx="1045510" cy="306196"/>
          </a:xfrm>
        </p:grpSpPr>
        <p:sp>
          <p:nvSpPr>
            <p:cNvPr id="373" name="직사각형"/>
            <p:cNvSpPr/>
            <p:nvPr/>
          </p:nvSpPr>
          <p:spPr>
            <a:xfrm>
              <a:off x="0" y="10644"/>
              <a:ext cx="1045511" cy="28490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4060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74" name="상품 후기"/>
            <p:cNvSpPr txBox="1"/>
            <p:nvPr/>
          </p:nvSpPr>
          <p:spPr>
            <a:xfrm>
              <a:off x="0" y="0"/>
              <a:ext cx="1045511" cy="3061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상품 후기</a:t>
              </a:r>
            </a:p>
          </p:txBody>
        </p:sp>
      </p:grpSp>
      <p:grpSp>
        <p:nvGrpSpPr>
          <p:cNvPr id="378" name="애플 정품 맞나요 ~?"/>
          <p:cNvGrpSpPr/>
          <p:nvPr/>
        </p:nvGrpSpPr>
        <p:grpSpPr>
          <a:xfrm>
            <a:off x="4512126" y="5373341"/>
            <a:ext cx="2828196" cy="306197"/>
            <a:chOff x="0" y="0"/>
            <a:chExt cx="2828195" cy="306196"/>
          </a:xfrm>
        </p:grpSpPr>
        <p:sp>
          <p:nvSpPr>
            <p:cNvPr id="376" name="직사각형"/>
            <p:cNvSpPr/>
            <p:nvPr/>
          </p:nvSpPr>
          <p:spPr>
            <a:xfrm>
              <a:off x="0" y="9300"/>
              <a:ext cx="2828196" cy="2875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77" name="후기 작성"/>
            <p:cNvSpPr txBox="1"/>
            <p:nvPr/>
          </p:nvSpPr>
          <p:spPr>
            <a:xfrm>
              <a:off x="0" y="0"/>
              <a:ext cx="2828196" cy="3061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후기 작성</a:t>
              </a:r>
            </a:p>
          </p:txBody>
        </p:sp>
      </p:grpSp>
      <p:sp>
        <p:nvSpPr>
          <p:cNvPr id="379" name="등록"/>
          <p:cNvSpPr txBox="1"/>
          <p:nvPr/>
        </p:nvSpPr>
        <p:spPr>
          <a:xfrm>
            <a:off x="7408126" y="5353720"/>
            <a:ext cx="446402" cy="345437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등록</a:t>
            </a:r>
          </a:p>
        </p:txBody>
      </p:sp>
      <p:grpSp>
        <p:nvGrpSpPr>
          <p:cNvPr id="382" name="애플 정품 맞나요 ~?"/>
          <p:cNvGrpSpPr/>
          <p:nvPr/>
        </p:nvGrpSpPr>
        <p:grpSpPr>
          <a:xfrm>
            <a:off x="4512126" y="5785774"/>
            <a:ext cx="2828197" cy="287597"/>
            <a:chOff x="0" y="9300"/>
            <a:chExt cx="2828196" cy="287596"/>
          </a:xfrm>
        </p:grpSpPr>
        <p:sp>
          <p:nvSpPr>
            <p:cNvPr id="380" name="직사각형"/>
            <p:cNvSpPr/>
            <p:nvPr/>
          </p:nvSpPr>
          <p:spPr>
            <a:xfrm>
              <a:off x="0" y="9300"/>
              <a:ext cx="2828196" cy="2875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endParaRPr sz="1100"/>
            </a:p>
          </p:txBody>
        </p:sp>
        <p:sp>
          <p:nvSpPr>
            <p:cNvPr id="381" name="후기 ) 상태 깔끔하고 성능도 좋았어요 ~"/>
            <p:cNvSpPr txBox="1"/>
            <p:nvPr/>
          </p:nvSpPr>
          <p:spPr>
            <a:xfrm>
              <a:off x="0" y="22296"/>
              <a:ext cx="2828196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100" dirty="0" err="1"/>
                <a:t>후기</a:t>
              </a:r>
              <a:r>
                <a:rPr sz="1100" dirty="0"/>
                <a:t> ) </a:t>
              </a:r>
              <a:r>
                <a:rPr sz="1100" dirty="0" err="1"/>
                <a:t>상태</a:t>
              </a:r>
              <a:r>
                <a:rPr sz="1100" dirty="0"/>
                <a:t> </a:t>
              </a:r>
              <a:r>
                <a:rPr sz="1100" dirty="0" err="1"/>
                <a:t>깔끔하고</a:t>
              </a:r>
              <a:r>
                <a:rPr sz="1100" dirty="0"/>
                <a:t> </a:t>
              </a:r>
              <a:r>
                <a:rPr sz="1100" dirty="0" err="1"/>
                <a:t>성능도</a:t>
              </a:r>
              <a:r>
                <a:rPr sz="1100" dirty="0"/>
                <a:t> </a:t>
              </a:r>
              <a:r>
                <a:rPr sz="1100" dirty="0" err="1"/>
                <a:t>좋았어요</a:t>
              </a:r>
              <a:r>
                <a:rPr sz="1100" dirty="0"/>
                <a:t> ~</a:t>
              </a:r>
            </a:p>
          </p:txBody>
        </p:sp>
      </p:grpSp>
      <p:grpSp>
        <p:nvGrpSpPr>
          <p:cNvPr id="385" name="애플 정품 맞나요 ~?"/>
          <p:cNvGrpSpPr/>
          <p:nvPr/>
        </p:nvGrpSpPr>
        <p:grpSpPr>
          <a:xfrm>
            <a:off x="4882870" y="6134220"/>
            <a:ext cx="2828197" cy="287597"/>
            <a:chOff x="0" y="9300"/>
            <a:chExt cx="2828196" cy="287596"/>
          </a:xfrm>
        </p:grpSpPr>
        <p:sp>
          <p:nvSpPr>
            <p:cNvPr id="383" name="직사각형"/>
            <p:cNvSpPr/>
            <p:nvPr/>
          </p:nvSpPr>
          <p:spPr>
            <a:xfrm>
              <a:off x="0" y="9300"/>
              <a:ext cx="2828196" cy="2875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endParaRPr sz="1100"/>
            </a:p>
          </p:txBody>
        </p:sp>
        <p:sp>
          <p:nvSpPr>
            <p:cNvPr id="384" name="답변 ) 감사합니다 또 이용해주세요 ~"/>
            <p:cNvSpPr txBox="1"/>
            <p:nvPr/>
          </p:nvSpPr>
          <p:spPr>
            <a:xfrm>
              <a:off x="0" y="22296"/>
              <a:ext cx="2828196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100"/>
                <a:t>답변 ) 감사합니다 또 이용해주세요 ~</a:t>
              </a:r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클릭 시 상품 이미지 등록 가능하며 우측으로 미리보기 된 사진들이 업로드 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상품 타이틀 작성시 최대 40자 까지 </a:t>
                      </a:r>
                    </a:p>
                    <a:p>
                      <a:pPr algn="l">
                        <a:defRPr sz="1500"/>
                      </a:pPr>
                      <a:r>
                        <a:t>작성이 가능하며 작성시 자동적으로 </a:t>
                      </a:r>
                    </a:p>
                    <a:p>
                      <a:pPr algn="l">
                        <a:defRPr sz="1500"/>
                      </a:pPr>
                      <a:r>
                        <a:t>입력가능 숫자가 변함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대분류 클릭시 중분류 노출 클릭시 소분류 노출 하여 하단에 선택한 카테고리들이 나열됨.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90" name="직사각형 39"/>
          <p:cNvSpPr/>
          <p:nvPr/>
        </p:nvSpPr>
        <p:spPr>
          <a:xfrm>
            <a:off x="131601" y="1289957"/>
            <a:ext cx="803209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391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상품등록 2-1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92" name="상품 이미지"/>
          <p:cNvSpPr txBox="1"/>
          <p:nvPr/>
        </p:nvSpPr>
        <p:spPr>
          <a:xfrm>
            <a:off x="324422" y="1446530"/>
            <a:ext cx="1190386" cy="33855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 dirty="0" err="1"/>
              <a:t>상품</a:t>
            </a:r>
            <a:r>
              <a:rPr sz="1600" dirty="0"/>
              <a:t> </a:t>
            </a:r>
            <a:r>
              <a:rPr sz="1600" dirty="0" err="1"/>
              <a:t>이미지</a:t>
            </a:r>
            <a:endParaRPr sz="1600" dirty="0"/>
          </a:p>
        </p:txBody>
      </p:sp>
      <p:grpSp>
        <p:nvGrpSpPr>
          <p:cNvPr id="395" name="+"/>
          <p:cNvGrpSpPr/>
          <p:nvPr/>
        </p:nvGrpSpPr>
        <p:grpSpPr>
          <a:xfrm>
            <a:off x="273944" y="2044700"/>
            <a:ext cx="1270003" cy="1270000"/>
            <a:chOff x="0" y="0"/>
            <a:chExt cx="1270001" cy="1270000"/>
          </a:xfrm>
        </p:grpSpPr>
        <p:sp>
          <p:nvSpPr>
            <p:cNvPr id="393" name="사각형"/>
            <p:cNvSpPr/>
            <p:nvPr/>
          </p:nvSpPr>
          <p:spPr>
            <a:xfrm>
              <a:off x="-1" y="0"/>
              <a:ext cx="1270003" cy="12700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94" name="+"/>
            <p:cNvSpPr txBox="1"/>
            <p:nvPr/>
          </p:nvSpPr>
          <p:spPr>
            <a:xfrm>
              <a:off x="-1" y="322581"/>
              <a:ext cx="1270003" cy="624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3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+</a:t>
              </a:r>
            </a:p>
          </p:txBody>
        </p:sp>
      </p:grpSp>
      <p:grpSp>
        <p:nvGrpSpPr>
          <p:cNvPr id="398" name="미리보기1"/>
          <p:cNvGrpSpPr/>
          <p:nvPr/>
        </p:nvGrpSpPr>
        <p:grpSpPr>
          <a:xfrm>
            <a:off x="2128144" y="2044700"/>
            <a:ext cx="1270002" cy="1270000"/>
            <a:chOff x="0" y="0"/>
            <a:chExt cx="1270001" cy="1270000"/>
          </a:xfrm>
        </p:grpSpPr>
        <p:sp>
          <p:nvSpPr>
            <p:cNvPr id="396" name="사각형"/>
            <p:cNvSpPr/>
            <p:nvPr/>
          </p:nvSpPr>
          <p:spPr>
            <a:xfrm>
              <a:off x="-1" y="0"/>
              <a:ext cx="1270003" cy="12700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97" name="미리보기1"/>
            <p:cNvSpPr txBox="1"/>
            <p:nvPr/>
          </p:nvSpPr>
          <p:spPr>
            <a:xfrm>
              <a:off x="-1" y="468312"/>
              <a:ext cx="1270003" cy="333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미리보기1</a:t>
              </a:r>
            </a:p>
          </p:txBody>
        </p:sp>
      </p:grpSp>
      <p:grpSp>
        <p:nvGrpSpPr>
          <p:cNvPr id="401" name="미리보기2"/>
          <p:cNvGrpSpPr/>
          <p:nvPr/>
        </p:nvGrpSpPr>
        <p:grpSpPr>
          <a:xfrm>
            <a:off x="3664844" y="2044700"/>
            <a:ext cx="1270002" cy="1270000"/>
            <a:chOff x="0" y="0"/>
            <a:chExt cx="1270001" cy="1270000"/>
          </a:xfrm>
        </p:grpSpPr>
        <p:sp>
          <p:nvSpPr>
            <p:cNvPr id="399" name="사각형"/>
            <p:cNvSpPr/>
            <p:nvPr/>
          </p:nvSpPr>
          <p:spPr>
            <a:xfrm>
              <a:off x="-1" y="0"/>
              <a:ext cx="1270003" cy="12700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00" name="미리보기2"/>
            <p:cNvSpPr txBox="1"/>
            <p:nvPr/>
          </p:nvSpPr>
          <p:spPr>
            <a:xfrm>
              <a:off x="-1" y="468312"/>
              <a:ext cx="1270003" cy="333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미리보기2</a:t>
              </a:r>
            </a:p>
          </p:txBody>
        </p:sp>
      </p:grpSp>
      <p:grpSp>
        <p:nvGrpSpPr>
          <p:cNvPr id="404" name="미리보기3"/>
          <p:cNvGrpSpPr/>
          <p:nvPr/>
        </p:nvGrpSpPr>
        <p:grpSpPr>
          <a:xfrm>
            <a:off x="5201544" y="2044700"/>
            <a:ext cx="1270002" cy="1270000"/>
            <a:chOff x="0" y="0"/>
            <a:chExt cx="1270001" cy="1270000"/>
          </a:xfrm>
        </p:grpSpPr>
        <p:sp>
          <p:nvSpPr>
            <p:cNvPr id="402" name="사각형"/>
            <p:cNvSpPr/>
            <p:nvPr/>
          </p:nvSpPr>
          <p:spPr>
            <a:xfrm>
              <a:off x="-1" y="0"/>
              <a:ext cx="1270003" cy="12700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03" name="미리보기3"/>
            <p:cNvSpPr txBox="1"/>
            <p:nvPr/>
          </p:nvSpPr>
          <p:spPr>
            <a:xfrm>
              <a:off x="-1" y="468312"/>
              <a:ext cx="1270003" cy="333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미리보기3</a:t>
              </a:r>
            </a:p>
          </p:txBody>
        </p:sp>
      </p:grpSp>
      <p:grpSp>
        <p:nvGrpSpPr>
          <p:cNvPr id="407" name="미리보기4"/>
          <p:cNvGrpSpPr/>
          <p:nvPr/>
        </p:nvGrpSpPr>
        <p:grpSpPr>
          <a:xfrm>
            <a:off x="6738245" y="2044700"/>
            <a:ext cx="1270002" cy="1270000"/>
            <a:chOff x="0" y="0"/>
            <a:chExt cx="1270001" cy="1270000"/>
          </a:xfrm>
        </p:grpSpPr>
        <p:sp>
          <p:nvSpPr>
            <p:cNvPr id="405" name="사각형"/>
            <p:cNvSpPr/>
            <p:nvPr/>
          </p:nvSpPr>
          <p:spPr>
            <a:xfrm>
              <a:off x="-1" y="0"/>
              <a:ext cx="1270003" cy="12700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06" name="미리보기4"/>
            <p:cNvSpPr txBox="1"/>
            <p:nvPr/>
          </p:nvSpPr>
          <p:spPr>
            <a:xfrm>
              <a:off x="-1" y="468312"/>
              <a:ext cx="1270003" cy="333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미리보기4</a:t>
              </a:r>
            </a:p>
          </p:txBody>
        </p:sp>
      </p:grpSp>
      <p:grpSp>
        <p:nvGrpSpPr>
          <p:cNvPr id="410" name="Google Shape;173;g7c553259d1_0_81"/>
          <p:cNvGrpSpPr/>
          <p:nvPr/>
        </p:nvGrpSpPr>
        <p:grpSpPr>
          <a:xfrm>
            <a:off x="226306" y="1901132"/>
            <a:ext cx="302703" cy="370799"/>
            <a:chOff x="0" y="0"/>
            <a:chExt cx="302702" cy="370798"/>
          </a:xfrm>
        </p:grpSpPr>
        <p:sp>
          <p:nvSpPr>
            <p:cNvPr id="408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409" name="1"/>
            <p:cNvSpPr txBox="1"/>
            <p:nvPr/>
          </p:nvSpPr>
          <p:spPr>
            <a:xfrm>
              <a:off x="45724" y="-1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411" name="제목"/>
          <p:cNvSpPr txBox="1"/>
          <p:nvPr/>
        </p:nvSpPr>
        <p:spPr>
          <a:xfrm>
            <a:off x="273622" y="3633973"/>
            <a:ext cx="1270647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</a:t>
            </a:r>
          </a:p>
        </p:txBody>
      </p:sp>
      <p:sp>
        <p:nvSpPr>
          <p:cNvPr id="412" name="상품 제목을 입력해주세요."/>
          <p:cNvSpPr txBox="1"/>
          <p:nvPr/>
        </p:nvSpPr>
        <p:spPr>
          <a:xfrm>
            <a:off x="2127822" y="3633973"/>
            <a:ext cx="5087940" cy="399544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767676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상품 제목을 입력해주세요.</a:t>
            </a:r>
          </a:p>
        </p:txBody>
      </p:sp>
      <p:sp>
        <p:nvSpPr>
          <p:cNvPr id="413" name="0/40"/>
          <p:cNvSpPr txBox="1"/>
          <p:nvPr/>
        </p:nvSpPr>
        <p:spPr>
          <a:xfrm>
            <a:off x="7360753" y="3654676"/>
            <a:ext cx="54905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0/40</a:t>
            </a:r>
          </a:p>
        </p:txBody>
      </p:sp>
      <p:grpSp>
        <p:nvGrpSpPr>
          <p:cNvPr id="416" name="Google Shape;173;g7c553259d1_0_81"/>
          <p:cNvGrpSpPr/>
          <p:nvPr/>
        </p:nvGrpSpPr>
        <p:grpSpPr>
          <a:xfrm>
            <a:off x="7221894" y="3387032"/>
            <a:ext cx="302704" cy="370799"/>
            <a:chOff x="0" y="0"/>
            <a:chExt cx="302702" cy="370798"/>
          </a:xfrm>
        </p:grpSpPr>
        <p:sp>
          <p:nvSpPr>
            <p:cNvPr id="414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415" name="1"/>
            <p:cNvSpPr txBox="1"/>
            <p:nvPr/>
          </p:nvSpPr>
          <p:spPr>
            <a:xfrm>
              <a:off x="45724" y="-1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417" name="카테고리"/>
          <p:cNvSpPr txBox="1"/>
          <p:nvPr/>
        </p:nvSpPr>
        <p:spPr>
          <a:xfrm>
            <a:off x="273622" y="4219383"/>
            <a:ext cx="1270647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카테고리</a:t>
            </a:r>
          </a:p>
        </p:txBody>
      </p:sp>
      <p:grpSp>
        <p:nvGrpSpPr>
          <p:cNvPr id="420" name="카테고리…"/>
          <p:cNvGrpSpPr/>
          <p:nvPr/>
        </p:nvGrpSpPr>
        <p:grpSpPr>
          <a:xfrm>
            <a:off x="2128144" y="4225733"/>
            <a:ext cx="1804692" cy="1519140"/>
            <a:chOff x="0" y="0"/>
            <a:chExt cx="1804691" cy="1519139"/>
          </a:xfrm>
        </p:grpSpPr>
        <p:sp>
          <p:nvSpPr>
            <p:cNvPr id="418" name="직사각형"/>
            <p:cNvSpPr/>
            <p:nvPr/>
          </p:nvSpPr>
          <p:spPr>
            <a:xfrm>
              <a:off x="-1" y="-1"/>
              <a:ext cx="1804693" cy="15191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19" name="카테고리…"/>
            <p:cNvSpPr txBox="1"/>
            <p:nvPr/>
          </p:nvSpPr>
          <p:spPr>
            <a:xfrm>
              <a:off x="-1" y="472551"/>
              <a:ext cx="1804693" cy="574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카테고리</a:t>
              </a:r>
            </a:p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대분류</a:t>
              </a:r>
            </a:p>
          </p:txBody>
        </p:sp>
      </p:grpSp>
      <p:grpSp>
        <p:nvGrpSpPr>
          <p:cNvPr id="423" name="카테고리…"/>
          <p:cNvGrpSpPr/>
          <p:nvPr/>
        </p:nvGrpSpPr>
        <p:grpSpPr>
          <a:xfrm>
            <a:off x="4083944" y="4225733"/>
            <a:ext cx="1804692" cy="1519140"/>
            <a:chOff x="0" y="0"/>
            <a:chExt cx="1804691" cy="1519139"/>
          </a:xfrm>
        </p:grpSpPr>
        <p:sp>
          <p:nvSpPr>
            <p:cNvPr id="421" name="직사각형"/>
            <p:cNvSpPr/>
            <p:nvPr/>
          </p:nvSpPr>
          <p:spPr>
            <a:xfrm>
              <a:off x="-1" y="-1"/>
              <a:ext cx="1804693" cy="15191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22" name="카테고리…"/>
            <p:cNvSpPr txBox="1"/>
            <p:nvPr/>
          </p:nvSpPr>
          <p:spPr>
            <a:xfrm>
              <a:off x="-1" y="472551"/>
              <a:ext cx="1804693" cy="574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카테고리</a:t>
              </a:r>
            </a:p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중분류</a:t>
              </a:r>
            </a:p>
          </p:txBody>
        </p:sp>
      </p:grpSp>
      <p:grpSp>
        <p:nvGrpSpPr>
          <p:cNvPr id="426" name="카테고리…"/>
          <p:cNvGrpSpPr/>
          <p:nvPr/>
        </p:nvGrpSpPr>
        <p:grpSpPr>
          <a:xfrm>
            <a:off x="6039639" y="4225733"/>
            <a:ext cx="1804692" cy="1519140"/>
            <a:chOff x="0" y="0"/>
            <a:chExt cx="1804691" cy="1519139"/>
          </a:xfrm>
        </p:grpSpPr>
        <p:sp>
          <p:nvSpPr>
            <p:cNvPr id="424" name="직사각형"/>
            <p:cNvSpPr/>
            <p:nvPr/>
          </p:nvSpPr>
          <p:spPr>
            <a:xfrm>
              <a:off x="-1" y="-1"/>
              <a:ext cx="1804693" cy="15191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25" name="카테고리…"/>
            <p:cNvSpPr txBox="1"/>
            <p:nvPr/>
          </p:nvSpPr>
          <p:spPr>
            <a:xfrm>
              <a:off x="-1" y="472551"/>
              <a:ext cx="1804693" cy="574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카테고리</a:t>
              </a:r>
            </a:p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소분류</a:t>
              </a:r>
            </a:p>
          </p:txBody>
        </p:sp>
      </p:grpSp>
      <p:sp>
        <p:nvSpPr>
          <p:cNvPr id="427" name="대분류 &gt; 중분류 &gt; 소분류"/>
          <p:cNvSpPr txBox="1"/>
          <p:nvPr/>
        </p:nvSpPr>
        <p:spPr>
          <a:xfrm>
            <a:off x="2102422" y="5930734"/>
            <a:ext cx="2564459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/>
              <a:t>대분류 &gt; 중분류 &gt; 소분류</a:t>
            </a:r>
          </a:p>
        </p:txBody>
      </p:sp>
      <p:grpSp>
        <p:nvGrpSpPr>
          <p:cNvPr id="430" name="Google Shape;173;g7c553259d1_0_81"/>
          <p:cNvGrpSpPr/>
          <p:nvPr/>
        </p:nvGrpSpPr>
        <p:grpSpPr>
          <a:xfrm>
            <a:off x="1925994" y="4110932"/>
            <a:ext cx="302704" cy="370799"/>
            <a:chOff x="0" y="0"/>
            <a:chExt cx="302702" cy="370798"/>
          </a:xfrm>
        </p:grpSpPr>
        <p:sp>
          <p:nvSpPr>
            <p:cNvPr id="428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429" name="1"/>
            <p:cNvSpPr txBox="1"/>
            <p:nvPr/>
          </p:nvSpPr>
          <p:spPr>
            <a:xfrm>
              <a:off x="45724" y="-1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3</a:t>
              </a:r>
            </a:p>
          </p:txBody>
        </p: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2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3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4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달력아이콘 클릭하여 날짜 설정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35" name="직사각형 39"/>
          <p:cNvSpPr/>
          <p:nvPr/>
        </p:nvSpPr>
        <p:spPr>
          <a:xfrm>
            <a:off x="131601" y="1289957"/>
            <a:ext cx="803209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436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상품등록 2-2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37" name="배송방법"/>
          <p:cNvSpPr txBox="1"/>
          <p:nvPr/>
        </p:nvSpPr>
        <p:spPr>
          <a:xfrm>
            <a:off x="337121" y="1535430"/>
            <a:ext cx="1303275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배송방법</a:t>
            </a:r>
          </a:p>
        </p:txBody>
      </p:sp>
      <p:sp>
        <p:nvSpPr>
          <p:cNvPr id="438" name="O 선불배송 O 착불배송"/>
          <p:cNvSpPr txBox="1"/>
          <p:nvPr/>
        </p:nvSpPr>
        <p:spPr>
          <a:xfrm>
            <a:off x="1848422" y="1529080"/>
            <a:ext cx="2232211" cy="38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O 선불배송 O 착불배송</a:t>
            </a:r>
          </a:p>
        </p:txBody>
      </p:sp>
      <p:sp>
        <p:nvSpPr>
          <p:cNvPr id="439" name="대여가능기간"/>
          <p:cNvSpPr txBox="1"/>
          <p:nvPr/>
        </p:nvSpPr>
        <p:spPr>
          <a:xfrm>
            <a:off x="337121" y="2315021"/>
            <a:ext cx="1303271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대여가능기간</a:t>
            </a:r>
          </a:p>
        </p:txBody>
      </p:sp>
      <p:sp>
        <p:nvSpPr>
          <p:cNvPr id="440" name="2020-03-02"/>
          <p:cNvSpPr txBox="1"/>
          <p:nvPr/>
        </p:nvSpPr>
        <p:spPr>
          <a:xfrm>
            <a:off x="1848422" y="2307017"/>
            <a:ext cx="127347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2020-03-02</a:t>
            </a:r>
          </a:p>
        </p:txBody>
      </p:sp>
      <p:sp>
        <p:nvSpPr>
          <p:cNvPr id="441" name="캘린더"/>
          <p:cNvSpPr/>
          <p:nvPr/>
        </p:nvSpPr>
        <p:spPr>
          <a:xfrm>
            <a:off x="3196581" y="2232919"/>
            <a:ext cx="594157" cy="535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0799" y="1226"/>
                </a:moveTo>
                <a:cubicBezTo>
                  <a:pt x="11121" y="1226"/>
                  <a:pt x="11383" y="1516"/>
                  <a:pt x="11382" y="1874"/>
                </a:cubicBezTo>
                <a:cubicBezTo>
                  <a:pt x="11382" y="2232"/>
                  <a:pt x="11121" y="2522"/>
                  <a:pt x="10799" y="2522"/>
                </a:cubicBezTo>
                <a:cubicBezTo>
                  <a:pt x="10477" y="2522"/>
                  <a:pt x="10217" y="2232"/>
                  <a:pt x="10218" y="1874"/>
                </a:cubicBezTo>
                <a:cubicBezTo>
                  <a:pt x="10218" y="1516"/>
                  <a:pt x="10477" y="1226"/>
                  <a:pt x="10799" y="1226"/>
                </a:cubicBezTo>
                <a:close/>
                <a:moveTo>
                  <a:pt x="1742" y="5085"/>
                </a:moveTo>
                <a:lnTo>
                  <a:pt x="19857" y="5085"/>
                </a:lnTo>
                <a:lnTo>
                  <a:pt x="19857" y="19557"/>
                </a:lnTo>
                <a:lnTo>
                  <a:pt x="1742" y="19557"/>
                </a:lnTo>
                <a:lnTo>
                  <a:pt x="1742" y="5085"/>
                </a:lnTo>
                <a:close/>
                <a:moveTo>
                  <a:pt x="2068" y="5447"/>
                </a:moveTo>
                <a:lnTo>
                  <a:pt x="2068" y="7907"/>
                </a:lnTo>
                <a:lnTo>
                  <a:pt x="4283" y="7907"/>
                </a:lnTo>
                <a:lnTo>
                  <a:pt x="4283" y="5447"/>
                </a:lnTo>
                <a:lnTo>
                  <a:pt x="2068" y="5447"/>
                </a:lnTo>
                <a:close/>
                <a:moveTo>
                  <a:pt x="4609" y="5447"/>
                </a:moveTo>
                <a:lnTo>
                  <a:pt x="4609" y="7907"/>
                </a:lnTo>
                <a:lnTo>
                  <a:pt x="6824" y="7907"/>
                </a:lnTo>
                <a:lnTo>
                  <a:pt x="6824" y="5447"/>
                </a:lnTo>
                <a:lnTo>
                  <a:pt x="4609" y="5447"/>
                </a:lnTo>
                <a:close/>
                <a:moveTo>
                  <a:pt x="7150" y="5447"/>
                </a:moveTo>
                <a:lnTo>
                  <a:pt x="7150" y="7907"/>
                </a:lnTo>
                <a:lnTo>
                  <a:pt x="9365" y="7907"/>
                </a:lnTo>
                <a:lnTo>
                  <a:pt x="9365" y="5447"/>
                </a:lnTo>
                <a:lnTo>
                  <a:pt x="7150" y="5447"/>
                </a:lnTo>
                <a:close/>
                <a:moveTo>
                  <a:pt x="9692" y="5447"/>
                </a:moveTo>
                <a:lnTo>
                  <a:pt x="9692" y="7907"/>
                </a:lnTo>
                <a:lnTo>
                  <a:pt x="11907" y="7907"/>
                </a:lnTo>
                <a:lnTo>
                  <a:pt x="11907" y="5447"/>
                </a:lnTo>
                <a:lnTo>
                  <a:pt x="9692" y="5447"/>
                </a:lnTo>
                <a:close/>
                <a:moveTo>
                  <a:pt x="12233" y="5447"/>
                </a:moveTo>
                <a:lnTo>
                  <a:pt x="12233" y="7907"/>
                </a:lnTo>
                <a:lnTo>
                  <a:pt x="14448" y="7907"/>
                </a:lnTo>
                <a:lnTo>
                  <a:pt x="14448" y="5447"/>
                </a:lnTo>
                <a:lnTo>
                  <a:pt x="12233" y="5447"/>
                </a:lnTo>
                <a:close/>
                <a:moveTo>
                  <a:pt x="14774" y="5447"/>
                </a:moveTo>
                <a:lnTo>
                  <a:pt x="14774" y="7907"/>
                </a:lnTo>
                <a:lnTo>
                  <a:pt x="16989" y="7907"/>
                </a:lnTo>
                <a:lnTo>
                  <a:pt x="16989" y="5447"/>
                </a:lnTo>
                <a:lnTo>
                  <a:pt x="14774" y="5447"/>
                </a:lnTo>
                <a:close/>
                <a:moveTo>
                  <a:pt x="17316" y="5447"/>
                </a:moveTo>
                <a:lnTo>
                  <a:pt x="17316" y="7907"/>
                </a:lnTo>
                <a:lnTo>
                  <a:pt x="19530" y="7907"/>
                </a:lnTo>
                <a:lnTo>
                  <a:pt x="19530" y="5447"/>
                </a:lnTo>
                <a:lnTo>
                  <a:pt x="17316" y="5447"/>
                </a:lnTo>
                <a:close/>
                <a:moveTo>
                  <a:pt x="2068" y="8269"/>
                </a:moveTo>
                <a:lnTo>
                  <a:pt x="2068" y="10729"/>
                </a:lnTo>
                <a:lnTo>
                  <a:pt x="4283" y="10729"/>
                </a:lnTo>
                <a:lnTo>
                  <a:pt x="4283" y="8269"/>
                </a:lnTo>
                <a:lnTo>
                  <a:pt x="2068" y="8269"/>
                </a:lnTo>
                <a:close/>
                <a:moveTo>
                  <a:pt x="4609" y="8269"/>
                </a:moveTo>
                <a:lnTo>
                  <a:pt x="4609" y="10729"/>
                </a:lnTo>
                <a:lnTo>
                  <a:pt x="6824" y="10729"/>
                </a:lnTo>
                <a:lnTo>
                  <a:pt x="6824" y="8269"/>
                </a:lnTo>
                <a:lnTo>
                  <a:pt x="4609" y="8269"/>
                </a:lnTo>
                <a:close/>
                <a:moveTo>
                  <a:pt x="7150" y="8269"/>
                </a:moveTo>
                <a:lnTo>
                  <a:pt x="7150" y="10729"/>
                </a:lnTo>
                <a:lnTo>
                  <a:pt x="9365" y="10729"/>
                </a:lnTo>
                <a:lnTo>
                  <a:pt x="9365" y="8269"/>
                </a:lnTo>
                <a:lnTo>
                  <a:pt x="7150" y="8269"/>
                </a:lnTo>
                <a:close/>
                <a:moveTo>
                  <a:pt x="9692" y="8269"/>
                </a:moveTo>
                <a:lnTo>
                  <a:pt x="9692" y="10729"/>
                </a:lnTo>
                <a:lnTo>
                  <a:pt x="11907" y="10729"/>
                </a:lnTo>
                <a:lnTo>
                  <a:pt x="11907" y="8269"/>
                </a:lnTo>
                <a:lnTo>
                  <a:pt x="9692" y="8269"/>
                </a:lnTo>
                <a:close/>
                <a:moveTo>
                  <a:pt x="12233" y="8269"/>
                </a:moveTo>
                <a:lnTo>
                  <a:pt x="12233" y="10729"/>
                </a:lnTo>
                <a:lnTo>
                  <a:pt x="14448" y="10729"/>
                </a:lnTo>
                <a:lnTo>
                  <a:pt x="14448" y="8269"/>
                </a:lnTo>
                <a:lnTo>
                  <a:pt x="12233" y="8269"/>
                </a:lnTo>
                <a:close/>
                <a:moveTo>
                  <a:pt x="14774" y="8269"/>
                </a:moveTo>
                <a:lnTo>
                  <a:pt x="14774" y="10729"/>
                </a:lnTo>
                <a:lnTo>
                  <a:pt x="16989" y="10729"/>
                </a:lnTo>
                <a:lnTo>
                  <a:pt x="16989" y="8269"/>
                </a:lnTo>
                <a:lnTo>
                  <a:pt x="14774" y="8269"/>
                </a:lnTo>
                <a:close/>
                <a:moveTo>
                  <a:pt x="17316" y="8269"/>
                </a:moveTo>
                <a:lnTo>
                  <a:pt x="17316" y="10729"/>
                </a:lnTo>
                <a:lnTo>
                  <a:pt x="19530" y="10729"/>
                </a:lnTo>
                <a:lnTo>
                  <a:pt x="19530" y="8269"/>
                </a:lnTo>
                <a:lnTo>
                  <a:pt x="17316" y="8269"/>
                </a:lnTo>
                <a:close/>
                <a:moveTo>
                  <a:pt x="2068" y="11091"/>
                </a:moveTo>
                <a:lnTo>
                  <a:pt x="2068" y="13551"/>
                </a:lnTo>
                <a:lnTo>
                  <a:pt x="4283" y="13551"/>
                </a:lnTo>
                <a:lnTo>
                  <a:pt x="4283" y="11091"/>
                </a:lnTo>
                <a:lnTo>
                  <a:pt x="2068" y="11091"/>
                </a:lnTo>
                <a:close/>
                <a:moveTo>
                  <a:pt x="4609" y="11091"/>
                </a:moveTo>
                <a:lnTo>
                  <a:pt x="4609" y="13551"/>
                </a:lnTo>
                <a:lnTo>
                  <a:pt x="6824" y="13551"/>
                </a:lnTo>
                <a:lnTo>
                  <a:pt x="6824" y="11091"/>
                </a:lnTo>
                <a:lnTo>
                  <a:pt x="4609" y="11091"/>
                </a:lnTo>
                <a:close/>
                <a:moveTo>
                  <a:pt x="7150" y="11091"/>
                </a:moveTo>
                <a:lnTo>
                  <a:pt x="7150" y="13551"/>
                </a:lnTo>
                <a:lnTo>
                  <a:pt x="9365" y="13551"/>
                </a:lnTo>
                <a:lnTo>
                  <a:pt x="9365" y="11091"/>
                </a:lnTo>
                <a:lnTo>
                  <a:pt x="7150" y="11091"/>
                </a:lnTo>
                <a:close/>
                <a:moveTo>
                  <a:pt x="9692" y="11091"/>
                </a:moveTo>
                <a:lnTo>
                  <a:pt x="9692" y="13551"/>
                </a:lnTo>
                <a:lnTo>
                  <a:pt x="11907" y="13551"/>
                </a:lnTo>
                <a:lnTo>
                  <a:pt x="11907" y="11091"/>
                </a:lnTo>
                <a:lnTo>
                  <a:pt x="9692" y="11091"/>
                </a:lnTo>
                <a:close/>
                <a:moveTo>
                  <a:pt x="12233" y="11091"/>
                </a:moveTo>
                <a:lnTo>
                  <a:pt x="12233" y="13551"/>
                </a:lnTo>
                <a:lnTo>
                  <a:pt x="14448" y="13551"/>
                </a:lnTo>
                <a:lnTo>
                  <a:pt x="14448" y="11091"/>
                </a:lnTo>
                <a:lnTo>
                  <a:pt x="12233" y="11091"/>
                </a:lnTo>
                <a:close/>
                <a:moveTo>
                  <a:pt x="14774" y="11091"/>
                </a:moveTo>
                <a:lnTo>
                  <a:pt x="14774" y="13551"/>
                </a:lnTo>
                <a:lnTo>
                  <a:pt x="16989" y="13551"/>
                </a:lnTo>
                <a:lnTo>
                  <a:pt x="16989" y="11091"/>
                </a:lnTo>
                <a:lnTo>
                  <a:pt x="14774" y="11091"/>
                </a:lnTo>
                <a:close/>
                <a:moveTo>
                  <a:pt x="17316" y="11091"/>
                </a:moveTo>
                <a:lnTo>
                  <a:pt x="17316" y="13551"/>
                </a:lnTo>
                <a:lnTo>
                  <a:pt x="19530" y="13551"/>
                </a:lnTo>
                <a:lnTo>
                  <a:pt x="19530" y="11091"/>
                </a:lnTo>
                <a:lnTo>
                  <a:pt x="17316" y="11091"/>
                </a:lnTo>
                <a:close/>
                <a:moveTo>
                  <a:pt x="2068" y="13913"/>
                </a:moveTo>
                <a:lnTo>
                  <a:pt x="2068" y="16373"/>
                </a:lnTo>
                <a:lnTo>
                  <a:pt x="4283" y="16373"/>
                </a:lnTo>
                <a:lnTo>
                  <a:pt x="4283" y="13913"/>
                </a:lnTo>
                <a:lnTo>
                  <a:pt x="2068" y="13913"/>
                </a:lnTo>
                <a:close/>
                <a:moveTo>
                  <a:pt x="4609" y="13913"/>
                </a:moveTo>
                <a:lnTo>
                  <a:pt x="4609" y="16373"/>
                </a:lnTo>
                <a:lnTo>
                  <a:pt x="6824" y="16373"/>
                </a:lnTo>
                <a:lnTo>
                  <a:pt x="6824" y="13913"/>
                </a:lnTo>
                <a:lnTo>
                  <a:pt x="4609" y="13913"/>
                </a:lnTo>
                <a:close/>
                <a:moveTo>
                  <a:pt x="7150" y="13913"/>
                </a:moveTo>
                <a:lnTo>
                  <a:pt x="7150" y="16373"/>
                </a:lnTo>
                <a:lnTo>
                  <a:pt x="9365" y="16373"/>
                </a:lnTo>
                <a:lnTo>
                  <a:pt x="9365" y="13913"/>
                </a:lnTo>
                <a:lnTo>
                  <a:pt x="7150" y="13913"/>
                </a:lnTo>
                <a:close/>
                <a:moveTo>
                  <a:pt x="9692" y="13913"/>
                </a:moveTo>
                <a:lnTo>
                  <a:pt x="9692" y="16373"/>
                </a:lnTo>
                <a:lnTo>
                  <a:pt x="11907" y="16373"/>
                </a:lnTo>
                <a:lnTo>
                  <a:pt x="11907" y="13913"/>
                </a:lnTo>
                <a:lnTo>
                  <a:pt x="9692" y="13913"/>
                </a:lnTo>
                <a:close/>
                <a:moveTo>
                  <a:pt x="12233" y="13913"/>
                </a:moveTo>
                <a:lnTo>
                  <a:pt x="12233" y="16373"/>
                </a:lnTo>
                <a:lnTo>
                  <a:pt x="14448" y="16373"/>
                </a:lnTo>
                <a:lnTo>
                  <a:pt x="14448" y="13913"/>
                </a:lnTo>
                <a:lnTo>
                  <a:pt x="12233" y="13913"/>
                </a:lnTo>
                <a:close/>
                <a:moveTo>
                  <a:pt x="14774" y="13913"/>
                </a:moveTo>
                <a:lnTo>
                  <a:pt x="14774" y="16373"/>
                </a:lnTo>
                <a:lnTo>
                  <a:pt x="16989" y="16373"/>
                </a:lnTo>
                <a:lnTo>
                  <a:pt x="16989" y="13913"/>
                </a:lnTo>
                <a:lnTo>
                  <a:pt x="14774" y="13913"/>
                </a:lnTo>
                <a:close/>
                <a:moveTo>
                  <a:pt x="17316" y="13913"/>
                </a:moveTo>
                <a:lnTo>
                  <a:pt x="17316" y="16373"/>
                </a:lnTo>
                <a:lnTo>
                  <a:pt x="19530" y="16373"/>
                </a:lnTo>
                <a:lnTo>
                  <a:pt x="19530" y="13913"/>
                </a:lnTo>
                <a:lnTo>
                  <a:pt x="17316" y="13913"/>
                </a:lnTo>
                <a:close/>
                <a:moveTo>
                  <a:pt x="2068" y="16735"/>
                </a:moveTo>
                <a:lnTo>
                  <a:pt x="2068" y="19195"/>
                </a:lnTo>
                <a:lnTo>
                  <a:pt x="4283" y="19195"/>
                </a:lnTo>
                <a:lnTo>
                  <a:pt x="4283" y="16735"/>
                </a:lnTo>
                <a:lnTo>
                  <a:pt x="2068" y="16735"/>
                </a:lnTo>
                <a:close/>
                <a:moveTo>
                  <a:pt x="4609" y="16735"/>
                </a:moveTo>
                <a:lnTo>
                  <a:pt x="4609" y="19195"/>
                </a:lnTo>
                <a:lnTo>
                  <a:pt x="6824" y="19195"/>
                </a:lnTo>
                <a:lnTo>
                  <a:pt x="6824" y="16735"/>
                </a:lnTo>
                <a:lnTo>
                  <a:pt x="4609" y="16735"/>
                </a:lnTo>
                <a:close/>
                <a:moveTo>
                  <a:pt x="7150" y="16735"/>
                </a:moveTo>
                <a:lnTo>
                  <a:pt x="7150" y="19195"/>
                </a:lnTo>
                <a:lnTo>
                  <a:pt x="9365" y="19195"/>
                </a:lnTo>
                <a:lnTo>
                  <a:pt x="9365" y="16735"/>
                </a:lnTo>
                <a:lnTo>
                  <a:pt x="7150" y="16735"/>
                </a:lnTo>
                <a:close/>
                <a:moveTo>
                  <a:pt x="9692" y="16735"/>
                </a:moveTo>
                <a:lnTo>
                  <a:pt x="9692" y="19195"/>
                </a:lnTo>
                <a:lnTo>
                  <a:pt x="11907" y="19195"/>
                </a:lnTo>
                <a:lnTo>
                  <a:pt x="11907" y="16735"/>
                </a:lnTo>
                <a:lnTo>
                  <a:pt x="9692" y="16735"/>
                </a:lnTo>
                <a:close/>
                <a:moveTo>
                  <a:pt x="12233" y="16735"/>
                </a:moveTo>
                <a:lnTo>
                  <a:pt x="12233" y="19195"/>
                </a:lnTo>
                <a:lnTo>
                  <a:pt x="14448" y="19195"/>
                </a:lnTo>
                <a:lnTo>
                  <a:pt x="14448" y="16735"/>
                </a:lnTo>
                <a:lnTo>
                  <a:pt x="12233" y="16735"/>
                </a:lnTo>
                <a:close/>
                <a:moveTo>
                  <a:pt x="14774" y="16735"/>
                </a:moveTo>
                <a:lnTo>
                  <a:pt x="14774" y="19195"/>
                </a:lnTo>
                <a:lnTo>
                  <a:pt x="16989" y="19195"/>
                </a:lnTo>
                <a:lnTo>
                  <a:pt x="16989" y="16735"/>
                </a:lnTo>
                <a:lnTo>
                  <a:pt x="14774" y="16735"/>
                </a:lnTo>
                <a:close/>
                <a:moveTo>
                  <a:pt x="17316" y="16735"/>
                </a:moveTo>
                <a:lnTo>
                  <a:pt x="17316" y="19195"/>
                </a:lnTo>
                <a:lnTo>
                  <a:pt x="19530" y="19195"/>
                </a:lnTo>
                <a:lnTo>
                  <a:pt x="19530" y="16735"/>
                </a:lnTo>
                <a:lnTo>
                  <a:pt x="17316" y="16735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1616D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442" name="~"/>
          <p:cNvSpPr txBox="1"/>
          <p:nvPr/>
        </p:nvSpPr>
        <p:spPr>
          <a:xfrm>
            <a:off x="3982022" y="2313367"/>
            <a:ext cx="237635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~</a:t>
            </a:r>
          </a:p>
        </p:txBody>
      </p:sp>
      <p:sp>
        <p:nvSpPr>
          <p:cNvPr id="443" name="2020-05-01"/>
          <p:cNvSpPr txBox="1"/>
          <p:nvPr/>
        </p:nvSpPr>
        <p:spPr>
          <a:xfrm>
            <a:off x="4398245" y="2299014"/>
            <a:ext cx="127347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2020-05-01</a:t>
            </a:r>
          </a:p>
        </p:txBody>
      </p:sp>
      <p:sp>
        <p:nvSpPr>
          <p:cNvPr id="444" name="캘린더"/>
          <p:cNvSpPr/>
          <p:nvPr/>
        </p:nvSpPr>
        <p:spPr>
          <a:xfrm>
            <a:off x="5746403" y="2224915"/>
            <a:ext cx="594157" cy="535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0799" y="1226"/>
                </a:moveTo>
                <a:cubicBezTo>
                  <a:pt x="11121" y="1226"/>
                  <a:pt x="11383" y="1516"/>
                  <a:pt x="11382" y="1874"/>
                </a:cubicBezTo>
                <a:cubicBezTo>
                  <a:pt x="11382" y="2232"/>
                  <a:pt x="11121" y="2522"/>
                  <a:pt x="10799" y="2522"/>
                </a:cubicBezTo>
                <a:cubicBezTo>
                  <a:pt x="10477" y="2522"/>
                  <a:pt x="10217" y="2232"/>
                  <a:pt x="10218" y="1874"/>
                </a:cubicBezTo>
                <a:cubicBezTo>
                  <a:pt x="10218" y="1516"/>
                  <a:pt x="10477" y="1226"/>
                  <a:pt x="10799" y="1226"/>
                </a:cubicBezTo>
                <a:close/>
                <a:moveTo>
                  <a:pt x="1742" y="5085"/>
                </a:moveTo>
                <a:lnTo>
                  <a:pt x="19857" y="5085"/>
                </a:lnTo>
                <a:lnTo>
                  <a:pt x="19857" y="19557"/>
                </a:lnTo>
                <a:lnTo>
                  <a:pt x="1742" y="19557"/>
                </a:lnTo>
                <a:lnTo>
                  <a:pt x="1742" y="5085"/>
                </a:lnTo>
                <a:close/>
                <a:moveTo>
                  <a:pt x="2068" y="5447"/>
                </a:moveTo>
                <a:lnTo>
                  <a:pt x="2068" y="7907"/>
                </a:lnTo>
                <a:lnTo>
                  <a:pt x="4283" y="7907"/>
                </a:lnTo>
                <a:lnTo>
                  <a:pt x="4283" y="5447"/>
                </a:lnTo>
                <a:lnTo>
                  <a:pt x="2068" y="5447"/>
                </a:lnTo>
                <a:close/>
                <a:moveTo>
                  <a:pt x="4609" y="5447"/>
                </a:moveTo>
                <a:lnTo>
                  <a:pt x="4609" y="7907"/>
                </a:lnTo>
                <a:lnTo>
                  <a:pt x="6824" y="7907"/>
                </a:lnTo>
                <a:lnTo>
                  <a:pt x="6824" y="5447"/>
                </a:lnTo>
                <a:lnTo>
                  <a:pt x="4609" y="5447"/>
                </a:lnTo>
                <a:close/>
                <a:moveTo>
                  <a:pt x="7150" y="5447"/>
                </a:moveTo>
                <a:lnTo>
                  <a:pt x="7150" y="7907"/>
                </a:lnTo>
                <a:lnTo>
                  <a:pt x="9365" y="7907"/>
                </a:lnTo>
                <a:lnTo>
                  <a:pt x="9365" y="5447"/>
                </a:lnTo>
                <a:lnTo>
                  <a:pt x="7150" y="5447"/>
                </a:lnTo>
                <a:close/>
                <a:moveTo>
                  <a:pt x="9692" y="5447"/>
                </a:moveTo>
                <a:lnTo>
                  <a:pt x="9692" y="7907"/>
                </a:lnTo>
                <a:lnTo>
                  <a:pt x="11907" y="7907"/>
                </a:lnTo>
                <a:lnTo>
                  <a:pt x="11907" y="5447"/>
                </a:lnTo>
                <a:lnTo>
                  <a:pt x="9692" y="5447"/>
                </a:lnTo>
                <a:close/>
                <a:moveTo>
                  <a:pt x="12233" y="5447"/>
                </a:moveTo>
                <a:lnTo>
                  <a:pt x="12233" y="7907"/>
                </a:lnTo>
                <a:lnTo>
                  <a:pt x="14448" y="7907"/>
                </a:lnTo>
                <a:lnTo>
                  <a:pt x="14448" y="5447"/>
                </a:lnTo>
                <a:lnTo>
                  <a:pt x="12233" y="5447"/>
                </a:lnTo>
                <a:close/>
                <a:moveTo>
                  <a:pt x="14774" y="5447"/>
                </a:moveTo>
                <a:lnTo>
                  <a:pt x="14774" y="7907"/>
                </a:lnTo>
                <a:lnTo>
                  <a:pt x="16989" y="7907"/>
                </a:lnTo>
                <a:lnTo>
                  <a:pt x="16989" y="5447"/>
                </a:lnTo>
                <a:lnTo>
                  <a:pt x="14774" y="5447"/>
                </a:lnTo>
                <a:close/>
                <a:moveTo>
                  <a:pt x="17316" y="5447"/>
                </a:moveTo>
                <a:lnTo>
                  <a:pt x="17316" y="7907"/>
                </a:lnTo>
                <a:lnTo>
                  <a:pt x="19530" y="7907"/>
                </a:lnTo>
                <a:lnTo>
                  <a:pt x="19530" y="5447"/>
                </a:lnTo>
                <a:lnTo>
                  <a:pt x="17316" y="5447"/>
                </a:lnTo>
                <a:close/>
                <a:moveTo>
                  <a:pt x="2068" y="8269"/>
                </a:moveTo>
                <a:lnTo>
                  <a:pt x="2068" y="10729"/>
                </a:lnTo>
                <a:lnTo>
                  <a:pt x="4283" y="10729"/>
                </a:lnTo>
                <a:lnTo>
                  <a:pt x="4283" y="8269"/>
                </a:lnTo>
                <a:lnTo>
                  <a:pt x="2068" y="8269"/>
                </a:lnTo>
                <a:close/>
                <a:moveTo>
                  <a:pt x="4609" y="8269"/>
                </a:moveTo>
                <a:lnTo>
                  <a:pt x="4609" y="10729"/>
                </a:lnTo>
                <a:lnTo>
                  <a:pt x="6824" y="10729"/>
                </a:lnTo>
                <a:lnTo>
                  <a:pt x="6824" y="8269"/>
                </a:lnTo>
                <a:lnTo>
                  <a:pt x="4609" y="8269"/>
                </a:lnTo>
                <a:close/>
                <a:moveTo>
                  <a:pt x="7150" y="8269"/>
                </a:moveTo>
                <a:lnTo>
                  <a:pt x="7150" y="10729"/>
                </a:lnTo>
                <a:lnTo>
                  <a:pt x="9365" y="10729"/>
                </a:lnTo>
                <a:lnTo>
                  <a:pt x="9365" y="8269"/>
                </a:lnTo>
                <a:lnTo>
                  <a:pt x="7150" y="8269"/>
                </a:lnTo>
                <a:close/>
                <a:moveTo>
                  <a:pt x="9692" y="8269"/>
                </a:moveTo>
                <a:lnTo>
                  <a:pt x="9692" y="10729"/>
                </a:lnTo>
                <a:lnTo>
                  <a:pt x="11907" y="10729"/>
                </a:lnTo>
                <a:lnTo>
                  <a:pt x="11907" y="8269"/>
                </a:lnTo>
                <a:lnTo>
                  <a:pt x="9692" y="8269"/>
                </a:lnTo>
                <a:close/>
                <a:moveTo>
                  <a:pt x="12233" y="8269"/>
                </a:moveTo>
                <a:lnTo>
                  <a:pt x="12233" y="10729"/>
                </a:lnTo>
                <a:lnTo>
                  <a:pt x="14448" y="10729"/>
                </a:lnTo>
                <a:lnTo>
                  <a:pt x="14448" y="8269"/>
                </a:lnTo>
                <a:lnTo>
                  <a:pt x="12233" y="8269"/>
                </a:lnTo>
                <a:close/>
                <a:moveTo>
                  <a:pt x="14774" y="8269"/>
                </a:moveTo>
                <a:lnTo>
                  <a:pt x="14774" y="10729"/>
                </a:lnTo>
                <a:lnTo>
                  <a:pt x="16989" y="10729"/>
                </a:lnTo>
                <a:lnTo>
                  <a:pt x="16989" y="8269"/>
                </a:lnTo>
                <a:lnTo>
                  <a:pt x="14774" y="8269"/>
                </a:lnTo>
                <a:close/>
                <a:moveTo>
                  <a:pt x="17316" y="8269"/>
                </a:moveTo>
                <a:lnTo>
                  <a:pt x="17316" y="10729"/>
                </a:lnTo>
                <a:lnTo>
                  <a:pt x="19530" y="10729"/>
                </a:lnTo>
                <a:lnTo>
                  <a:pt x="19530" y="8269"/>
                </a:lnTo>
                <a:lnTo>
                  <a:pt x="17316" y="8269"/>
                </a:lnTo>
                <a:close/>
                <a:moveTo>
                  <a:pt x="2068" y="11091"/>
                </a:moveTo>
                <a:lnTo>
                  <a:pt x="2068" y="13551"/>
                </a:lnTo>
                <a:lnTo>
                  <a:pt x="4283" y="13551"/>
                </a:lnTo>
                <a:lnTo>
                  <a:pt x="4283" y="11091"/>
                </a:lnTo>
                <a:lnTo>
                  <a:pt x="2068" y="11091"/>
                </a:lnTo>
                <a:close/>
                <a:moveTo>
                  <a:pt x="4609" y="11091"/>
                </a:moveTo>
                <a:lnTo>
                  <a:pt x="4609" y="13551"/>
                </a:lnTo>
                <a:lnTo>
                  <a:pt x="6824" y="13551"/>
                </a:lnTo>
                <a:lnTo>
                  <a:pt x="6824" y="11091"/>
                </a:lnTo>
                <a:lnTo>
                  <a:pt x="4609" y="11091"/>
                </a:lnTo>
                <a:close/>
                <a:moveTo>
                  <a:pt x="7150" y="11091"/>
                </a:moveTo>
                <a:lnTo>
                  <a:pt x="7150" y="13551"/>
                </a:lnTo>
                <a:lnTo>
                  <a:pt x="9365" y="13551"/>
                </a:lnTo>
                <a:lnTo>
                  <a:pt x="9365" y="11091"/>
                </a:lnTo>
                <a:lnTo>
                  <a:pt x="7150" y="11091"/>
                </a:lnTo>
                <a:close/>
                <a:moveTo>
                  <a:pt x="9692" y="11091"/>
                </a:moveTo>
                <a:lnTo>
                  <a:pt x="9692" y="13551"/>
                </a:lnTo>
                <a:lnTo>
                  <a:pt x="11907" y="13551"/>
                </a:lnTo>
                <a:lnTo>
                  <a:pt x="11907" y="11091"/>
                </a:lnTo>
                <a:lnTo>
                  <a:pt x="9692" y="11091"/>
                </a:lnTo>
                <a:close/>
                <a:moveTo>
                  <a:pt x="12233" y="11091"/>
                </a:moveTo>
                <a:lnTo>
                  <a:pt x="12233" y="13551"/>
                </a:lnTo>
                <a:lnTo>
                  <a:pt x="14448" y="13551"/>
                </a:lnTo>
                <a:lnTo>
                  <a:pt x="14448" y="11091"/>
                </a:lnTo>
                <a:lnTo>
                  <a:pt x="12233" y="11091"/>
                </a:lnTo>
                <a:close/>
                <a:moveTo>
                  <a:pt x="14774" y="11091"/>
                </a:moveTo>
                <a:lnTo>
                  <a:pt x="14774" y="13551"/>
                </a:lnTo>
                <a:lnTo>
                  <a:pt x="16989" y="13551"/>
                </a:lnTo>
                <a:lnTo>
                  <a:pt x="16989" y="11091"/>
                </a:lnTo>
                <a:lnTo>
                  <a:pt x="14774" y="11091"/>
                </a:lnTo>
                <a:close/>
                <a:moveTo>
                  <a:pt x="17316" y="11091"/>
                </a:moveTo>
                <a:lnTo>
                  <a:pt x="17316" y="13551"/>
                </a:lnTo>
                <a:lnTo>
                  <a:pt x="19530" y="13551"/>
                </a:lnTo>
                <a:lnTo>
                  <a:pt x="19530" y="11091"/>
                </a:lnTo>
                <a:lnTo>
                  <a:pt x="17316" y="11091"/>
                </a:lnTo>
                <a:close/>
                <a:moveTo>
                  <a:pt x="2068" y="13913"/>
                </a:moveTo>
                <a:lnTo>
                  <a:pt x="2068" y="16373"/>
                </a:lnTo>
                <a:lnTo>
                  <a:pt x="4283" y="16373"/>
                </a:lnTo>
                <a:lnTo>
                  <a:pt x="4283" y="13913"/>
                </a:lnTo>
                <a:lnTo>
                  <a:pt x="2068" y="13913"/>
                </a:lnTo>
                <a:close/>
                <a:moveTo>
                  <a:pt x="4609" y="13913"/>
                </a:moveTo>
                <a:lnTo>
                  <a:pt x="4609" y="16373"/>
                </a:lnTo>
                <a:lnTo>
                  <a:pt x="6824" y="16373"/>
                </a:lnTo>
                <a:lnTo>
                  <a:pt x="6824" y="13913"/>
                </a:lnTo>
                <a:lnTo>
                  <a:pt x="4609" y="13913"/>
                </a:lnTo>
                <a:close/>
                <a:moveTo>
                  <a:pt x="7150" y="13913"/>
                </a:moveTo>
                <a:lnTo>
                  <a:pt x="7150" y="16373"/>
                </a:lnTo>
                <a:lnTo>
                  <a:pt x="9365" y="16373"/>
                </a:lnTo>
                <a:lnTo>
                  <a:pt x="9365" y="13913"/>
                </a:lnTo>
                <a:lnTo>
                  <a:pt x="7150" y="13913"/>
                </a:lnTo>
                <a:close/>
                <a:moveTo>
                  <a:pt x="9692" y="13913"/>
                </a:moveTo>
                <a:lnTo>
                  <a:pt x="9692" y="16373"/>
                </a:lnTo>
                <a:lnTo>
                  <a:pt x="11907" y="16373"/>
                </a:lnTo>
                <a:lnTo>
                  <a:pt x="11907" y="13913"/>
                </a:lnTo>
                <a:lnTo>
                  <a:pt x="9692" y="13913"/>
                </a:lnTo>
                <a:close/>
                <a:moveTo>
                  <a:pt x="12233" y="13913"/>
                </a:moveTo>
                <a:lnTo>
                  <a:pt x="12233" y="16373"/>
                </a:lnTo>
                <a:lnTo>
                  <a:pt x="14448" y="16373"/>
                </a:lnTo>
                <a:lnTo>
                  <a:pt x="14448" y="13913"/>
                </a:lnTo>
                <a:lnTo>
                  <a:pt x="12233" y="13913"/>
                </a:lnTo>
                <a:close/>
                <a:moveTo>
                  <a:pt x="14774" y="13913"/>
                </a:moveTo>
                <a:lnTo>
                  <a:pt x="14774" y="16373"/>
                </a:lnTo>
                <a:lnTo>
                  <a:pt x="16989" y="16373"/>
                </a:lnTo>
                <a:lnTo>
                  <a:pt x="16989" y="13913"/>
                </a:lnTo>
                <a:lnTo>
                  <a:pt x="14774" y="13913"/>
                </a:lnTo>
                <a:close/>
                <a:moveTo>
                  <a:pt x="17316" y="13913"/>
                </a:moveTo>
                <a:lnTo>
                  <a:pt x="17316" y="16373"/>
                </a:lnTo>
                <a:lnTo>
                  <a:pt x="19530" y="16373"/>
                </a:lnTo>
                <a:lnTo>
                  <a:pt x="19530" y="13913"/>
                </a:lnTo>
                <a:lnTo>
                  <a:pt x="17316" y="13913"/>
                </a:lnTo>
                <a:close/>
                <a:moveTo>
                  <a:pt x="2068" y="16735"/>
                </a:moveTo>
                <a:lnTo>
                  <a:pt x="2068" y="19195"/>
                </a:lnTo>
                <a:lnTo>
                  <a:pt x="4283" y="19195"/>
                </a:lnTo>
                <a:lnTo>
                  <a:pt x="4283" y="16735"/>
                </a:lnTo>
                <a:lnTo>
                  <a:pt x="2068" y="16735"/>
                </a:lnTo>
                <a:close/>
                <a:moveTo>
                  <a:pt x="4609" y="16735"/>
                </a:moveTo>
                <a:lnTo>
                  <a:pt x="4609" y="19195"/>
                </a:lnTo>
                <a:lnTo>
                  <a:pt x="6824" y="19195"/>
                </a:lnTo>
                <a:lnTo>
                  <a:pt x="6824" y="16735"/>
                </a:lnTo>
                <a:lnTo>
                  <a:pt x="4609" y="16735"/>
                </a:lnTo>
                <a:close/>
                <a:moveTo>
                  <a:pt x="7150" y="16735"/>
                </a:moveTo>
                <a:lnTo>
                  <a:pt x="7150" y="19195"/>
                </a:lnTo>
                <a:lnTo>
                  <a:pt x="9365" y="19195"/>
                </a:lnTo>
                <a:lnTo>
                  <a:pt x="9365" y="16735"/>
                </a:lnTo>
                <a:lnTo>
                  <a:pt x="7150" y="16735"/>
                </a:lnTo>
                <a:close/>
                <a:moveTo>
                  <a:pt x="9692" y="16735"/>
                </a:moveTo>
                <a:lnTo>
                  <a:pt x="9692" y="19195"/>
                </a:lnTo>
                <a:lnTo>
                  <a:pt x="11907" y="19195"/>
                </a:lnTo>
                <a:lnTo>
                  <a:pt x="11907" y="16735"/>
                </a:lnTo>
                <a:lnTo>
                  <a:pt x="9692" y="16735"/>
                </a:lnTo>
                <a:close/>
                <a:moveTo>
                  <a:pt x="12233" y="16735"/>
                </a:moveTo>
                <a:lnTo>
                  <a:pt x="12233" y="19195"/>
                </a:lnTo>
                <a:lnTo>
                  <a:pt x="14448" y="19195"/>
                </a:lnTo>
                <a:lnTo>
                  <a:pt x="14448" y="16735"/>
                </a:lnTo>
                <a:lnTo>
                  <a:pt x="12233" y="16735"/>
                </a:lnTo>
                <a:close/>
                <a:moveTo>
                  <a:pt x="14774" y="16735"/>
                </a:moveTo>
                <a:lnTo>
                  <a:pt x="14774" y="19195"/>
                </a:lnTo>
                <a:lnTo>
                  <a:pt x="16989" y="19195"/>
                </a:lnTo>
                <a:lnTo>
                  <a:pt x="16989" y="16735"/>
                </a:lnTo>
                <a:lnTo>
                  <a:pt x="14774" y="16735"/>
                </a:lnTo>
                <a:close/>
                <a:moveTo>
                  <a:pt x="17316" y="16735"/>
                </a:moveTo>
                <a:lnTo>
                  <a:pt x="17316" y="19195"/>
                </a:lnTo>
                <a:lnTo>
                  <a:pt x="19530" y="19195"/>
                </a:lnTo>
                <a:lnTo>
                  <a:pt x="19530" y="16735"/>
                </a:lnTo>
                <a:lnTo>
                  <a:pt x="17316" y="16735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1616D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445" name="최소대여기간"/>
          <p:cNvSpPr txBox="1"/>
          <p:nvPr/>
        </p:nvSpPr>
        <p:spPr>
          <a:xfrm>
            <a:off x="337121" y="3094612"/>
            <a:ext cx="1303271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최소대여기간</a:t>
            </a:r>
          </a:p>
        </p:txBody>
      </p:sp>
      <p:sp>
        <p:nvSpPr>
          <p:cNvPr id="446" name="n일 이상"/>
          <p:cNvSpPr txBox="1"/>
          <p:nvPr/>
        </p:nvSpPr>
        <p:spPr>
          <a:xfrm>
            <a:off x="1848422" y="3073909"/>
            <a:ext cx="888002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n일 이상</a:t>
            </a:r>
          </a:p>
        </p:txBody>
      </p:sp>
      <p:sp>
        <p:nvSpPr>
          <p:cNvPr id="447" name="상품 설명"/>
          <p:cNvSpPr txBox="1"/>
          <p:nvPr/>
        </p:nvSpPr>
        <p:spPr>
          <a:xfrm>
            <a:off x="337121" y="4343470"/>
            <a:ext cx="1303275" cy="399544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상품 설명</a:t>
            </a:r>
          </a:p>
        </p:txBody>
      </p:sp>
      <p:sp>
        <p:nvSpPr>
          <p:cNvPr id="448" name="직사각형"/>
          <p:cNvSpPr/>
          <p:nvPr/>
        </p:nvSpPr>
        <p:spPr>
          <a:xfrm>
            <a:off x="1850162" y="4390771"/>
            <a:ext cx="5698135" cy="99822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449" name="연관 태그"/>
          <p:cNvSpPr txBox="1"/>
          <p:nvPr/>
        </p:nvSpPr>
        <p:spPr>
          <a:xfrm>
            <a:off x="337121" y="5621035"/>
            <a:ext cx="1303275" cy="399543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연관 태그</a:t>
            </a:r>
          </a:p>
        </p:txBody>
      </p:sp>
      <p:sp>
        <p:nvSpPr>
          <p:cNvPr id="450" name="최대 5개 까지 입력 가능"/>
          <p:cNvSpPr txBox="1"/>
          <p:nvPr/>
        </p:nvSpPr>
        <p:spPr>
          <a:xfrm>
            <a:off x="1835721" y="5621035"/>
            <a:ext cx="5727017" cy="399543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767676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최대 5개 까지 입력 가능</a:t>
            </a:r>
          </a:p>
        </p:txBody>
      </p:sp>
      <p:grpSp>
        <p:nvGrpSpPr>
          <p:cNvPr id="453" name="등록"/>
          <p:cNvGrpSpPr/>
          <p:nvPr/>
        </p:nvGrpSpPr>
        <p:grpSpPr>
          <a:xfrm>
            <a:off x="3670300" y="6121399"/>
            <a:ext cx="1164964" cy="386847"/>
            <a:chOff x="0" y="0"/>
            <a:chExt cx="1164963" cy="386845"/>
          </a:xfrm>
        </p:grpSpPr>
        <p:sp>
          <p:nvSpPr>
            <p:cNvPr id="451" name="직사각형"/>
            <p:cNvSpPr/>
            <p:nvPr/>
          </p:nvSpPr>
          <p:spPr>
            <a:xfrm>
              <a:off x="0" y="-1"/>
              <a:ext cx="1164964" cy="38684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D0716B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52" name="등록"/>
            <p:cNvSpPr txBox="1"/>
            <p:nvPr/>
          </p:nvSpPr>
          <p:spPr>
            <a:xfrm>
              <a:off x="0" y="14354"/>
              <a:ext cx="1164964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등록</a:t>
              </a:r>
            </a:p>
          </p:txBody>
        </p:sp>
      </p:grpSp>
      <p:grpSp>
        <p:nvGrpSpPr>
          <p:cNvPr id="456" name="Google Shape;173;g7c553259d1_0_81"/>
          <p:cNvGrpSpPr/>
          <p:nvPr/>
        </p:nvGrpSpPr>
        <p:grpSpPr>
          <a:xfrm>
            <a:off x="2994905" y="1925246"/>
            <a:ext cx="302704" cy="370799"/>
            <a:chOff x="0" y="0"/>
            <a:chExt cx="302702" cy="370798"/>
          </a:xfrm>
        </p:grpSpPr>
        <p:sp>
          <p:nvSpPr>
            <p:cNvPr id="454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455" name="1"/>
            <p:cNvSpPr txBox="1"/>
            <p:nvPr/>
          </p:nvSpPr>
          <p:spPr>
            <a:xfrm>
              <a:off x="45724" y="-1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457" name="금액"/>
          <p:cNvSpPr txBox="1"/>
          <p:nvPr/>
        </p:nvSpPr>
        <p:spPr>
          <a:xfrm>
            <a:off x="337121" y="3704687"/>
            <a:ext cx="1303275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금액</a:t>
            </a:r>
          </a:p>
        </p:txBody>
      </p:sp>
      <p:sp>
        <p:nvSpPr>
          <p:cNvPr id="458" name="n일당 @@@@원"/>
          <p:cNvSpPr txBox="1"/>
          <p:nvPr/>
        </p:nvSpPr>
        <p:spPr>
          <a:xfrm>
            <a:off x="1848422" y="3696684"/>
            <a:ext cx="1816243" cy="38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n일당 @@@@원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2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3" name="직사각형 39"/>
          <p:cNvSpPr/>
          <p:nvPr/>
        </p:nvSpPr>
        <p:spPr>
          <a:xfrm>
            <a:off x="258600" y="1289957"/>
            <a:ext cx="3854857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464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모바일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상품등록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5" name="직사각형 39"/>
          <p:cNvSpPr/>
          <p:nvPr/>
        </p:nvSpPr>
        <p:spPr>
          <a:xfrm>
            <a:off x="4295571" y="1289955"/>
            <a:ext cx="385485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466" name="상품 이미지"/>
          <p:cNvSpPr txBox="1"/>
          <p:nvPr/>
        </p:nvSpPr>
        <p:spPr>
          <a:xfrm>
            <a:off x="349821" y="1383030"/>
            <a:ext cx="1379391" cy="33855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 algn="ctr"/>
            <a:r>
              <a:rPr sz="1600" dirty="0" err="1"/>
              <a:t>상품</a:t>
            </a:r>
            <a:r>
              <a:rPr sz="1600" dirty="0"/>
              <a:t> </a:t>
            </a:r>
            <a:r>
              <a:rPr sz="1600" dirty="0" err="1"/>
              <a:t>이미지</a:t>
            </a:r>
            <a:endParaRPr sz="1600" dirty="0"/>
          </a:p>
        </p:txBody>
      </p:sp>
      <p:sp>
        <p:nvSpPr>
          <p:cNvPr id="467" name="이미지 등록버튼"/>
          <p:cNvSpPr txBox="1"/>
          <p:nvPr/>
        </p:nvSpPr>
        <p:spPr>
          <a:xfrm>
            <a:off x="349822" y="2013528"/>
            <a:ext cx="1600755" cy="33855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 algn="ctr"/>
            <a:r>
              <a:rPr sz="1600" dirty="0" err="1"/>
              <a:t>이미지</a:t>
            </a:r>
            <a:r>
              <a:rPr sz="1600" dirty="0"/>
              <a:t> </a:t>
            </a:r>
            <a:r>
              <a:rPr sz="1600" dirty="0" err="1"/>
              <a:t>등록버튼</a:t>
            </a:r>
            <a:endParaRPr sz="1600" dirty="0"/>
          </a:p>
        </p:txBody>
      </p:sp>
      <p:grpSp>
        <p:nvGrpSpPr>
          <p:cNvPr id="470" name="미리보기1"/>
          <p:cNvGrpSpPr/>
          <p:nvPr/>
        </p:nvGrpSpPr>
        <p:grpSpPr>
          <a:xfrm>
            <a:off x="400945" y="2650376"/>
            <a:ext cx="1066801" cy="882404"/>
            <a:chOff x="0" y="0"/>
            <a:chExt cx="1066800" cy="882403"/>
          </a:xfrm>
        </p:grpSpPr>
        <p:sp>
          <p:nvSpPr>
            <p:cNvPr id="468" name="직사각형"/>
            <p:cNvSpPr/>
            <p:nvPr/>
          </p:nvSpPr>
          <p:spPr>
            <a:xfrm>
              <a:off x="0" y="-1"/>
              <a:ext cx="1066801" cy="8824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69" name="미리보기1"/>
            <p:cNvSpPr txBox="1"/>
            <p:nvPr/>
          </p:nvSpPr>
          <p:spPr>
            <a:xfrm>
              <a:off x="0" y="274514"/>
              <a:ext cx="1066801" cy="3333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미리보기1</a:t>
              </a:r>
            </a:p>
          </p:txBody>
        </p:sp>
      </p:grpSp>
      <p:grpSp>
        <p:nvGrpSpPr>
          <p:cNvPr id="473" name="미리보기2"/>
          <p:cNvGrpSpPr/>
          <p:nvPr/>
        </p:nvGrpSpPr>
        <p:grpSpPr>
          <a:xfrm>
            <a:off x="1652628" y="2650376"/>
            <a:ext cx="1066801" cy="882404"/>
            <a:chOff x="0" y="0"/>
            <a:chExt cx="1066800" cy="882403"/>
          </a:xfrm>
        </p:grpSpPr>
        <p:sp>
          <p:nvSpPr>
            <p:cNvPr id="471" name="직사각형"/>
            <p:cNvSpPr/>
            <p:nvPr/>
          </p:nvSpPr>
          <p:spPr>
            <a:xfrm>
              <a:off x="0" y="-1"/>
              <a:ext cx="1066801" cy="8824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72" name="미리보기2"/>
            <p:cNvSpPr txBox="1"/>
            <p:nvPr/>
          </p:nvSpPr>
          <p:spPr>
            <a:xfrm>
              <a:off x="0" y="274514"/>
              <a:ext cx="1066801" cy="3333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미리보기2</a:t>
              </a:r>
            </a:p>
          </p:txBody>
        </p:sp>
      </p:grpSp>
      <p:grpSp>
        <p:nvGrpSpPr>
          <p:cNvPr id="476" name="미리보기3"/>
          <p:cNvGrpSpPr/>
          <p:nvPr/>
        </p:nvGrpSpPr>
        <p:grpSpPr>
          <a:xfrm>
            <a:off x="2914245" y="2650376"/>
            <a:ext cx="1066801" cy="882404"/>
            <a:chOff x="0" y="0"/>
            <a:chExt cx="1066800" cy="882403"/>
          </a:xfrm>
        </p:grpSpPr>
        <p:sp>
          <p:nvSpPr>
            <p:cNvPr id="474" name="직사각형"/>
            <p:cNvSpPr/>
            <p:nvPr/>
          </p:nvSpPr>
          <p:spPr>
            <a:xfrm>
              <a:off x="0" y="-1"/>
              <a:ext cx="1066801" cy="8824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75" name="미리보기3"/>
            <p:cNvSpPr txBox="1"/>
            <p:nvPr/>
          </p:nvSpPr>
          <p:spPr>
            <a:xfrm>
              <a:off x="0" y="274514"/>
              <a:ext cx="1066801" cy="3333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미리보기3</a:t>
              </a:r>
            </a:p>
          </p:txBody>
        </p:sp>
      </p:grpSp>
      <p:sp>
        <p:nvSpPr>
          <p:cNvPr id="477" name="제목"/>
          <p:cNvSpPr txBox="1"/>
          <p:nvPr/>
        </p:nvSpPr>
        <p:spPr>
          <a:xfrm>
            <a:off x="375222" y="3765182"/>
            <a:ext cx="858293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</a:t>
            </a:r>
          </a:p>
        </p:txBody>
      </p:sp>
      <p:sp>
        <p:nvSpPr>
          <p:cNvPr id="478" name="상품 제목을 입력해주세요."/>
          <p:cNvSpPr txBox="1"/>
          <p:nvPr/>
        </p:nvSpPr>
        <p:spPr>
          <a:xfrm>
            <a:off x="1416621" y="3765182"/>
            <a:ext cx="2594275" cy="338550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767676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 dirty="0" err="1"/>
              <a:t>상품</a:t>
            </a:r>
            <a:r>
              <a:rPr sz="1600" dirty="0"/>
              <a:t> </a:t>
            </a:r>
            <a:r>
              <a:rPr sz="1600" dirty="0" err="1"/>
              <a:t>제목을</a:t>
            </a:r>
            <a:r>
              <a:rPr sz="1600" dirty="0"/>
              <a:t> </a:t>
            </a:r>
            <a:r>
              <a:rPr sz="1600" dirty="0" err="1"/>
              <a:t>입력해주세요</a:t>
            </a:r>
            <a:r>
              <a:rPr sz="1600" dirty="0"/>
              <a:t>.</a:t>
            </a:r>
          </a:p>
        </p:txBody>
      </p:sp>
      <p:sp>
        <p:nvSpPr>
          <p:cNvPr id="479" name="카테고리"/>
          <p:cNvSpPr txBox="1"/>
          <p:nvPr/>
        </p:nvSpPr>
        <p:spPr>
          <a:xfrm>
            <a:off x="337122" y="4362074"/>
            <a:ext cx="1270647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카테고리</a:t>
            </a:r>
          </a:p>
        </p:txBody>
      </p:sp>
      <p:grpSp>
        <p:nvGrpSpPr>
          <p:cNvPr id="482" name="카테고리…"/>
          <p:cNvGrpSpPr/>
          <p:nvPr/>
        </p:nvGrpSpPr>
        <p:grpSpPr>
          <a:xfrm>
            <a:off x="395978" y="4936611"/>
            <a:ext cx="1066801" cy="882404"/>
            <a:chOff x="0" y="0"/>
            <a:chExt cx="1066800" cy="882403"/>
          </a:xfrm>
        </p:grpSpPr>
        <p:sp>
          <p:nvSpPr>
            <p:cNvPr id="480" name="직사각형"/>
            <p:cNvSpPr/>
            <p:nvPr/>
          </p:nvSpPr>
          <p:spPr>
            <a:xfrm>
              <a:off x="0" y="-1"/>
              <a:ext cx="1066801" cy="8824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81" name="카테고리…"/>
            <p:cNvSpPr txBox="1"/>
            <p:nvPr/>
          </p:nvSpPr>
          <p:spPr>
            <a:xfrm>
              <a:off x="0" y="154183"/>
              <a:ext cx="1066801" cy="574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카테고리</a:t>
              </a:r>
            </a:p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대분류</a:t>
              </a:r>
            </a:p>
          </p:txBody>
        </p:sp>
      </p:grpSp>
      <p:grpSp>
        <p:nvGrpSpPr>
          <p:cNvPr id="485" name="카테고리…"/>
          <p:cNvGrpSpPr/>
          <p:nvPr/>
        </p:nvGrpSpPr>
        <p:grpSpPr>
          <a:xfrm>
            <a:off x="1647661" y="4936611"/>
            <a:ext cx="1066802" cy="882404"/>
            <a:chOff x="0" y="0"/>
            <a:chExt cx="1066800" cy="882403"/>
          </a:xfrm>
        </p:grpSpPr>
        <p:sp>
          <p:nvSpPr>
            <p:cNvPr id="483" name="직사각형"/>
            <p:cNvSpPr/>
            <p:nvPr/>
          </p:nvSpPr>
          <p:spPr>
            <a:xfrm>
              <a:off x="0" y="-1"/>
              <a:ext cx="1066801" cy="8824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84" name="카테고리…"/>
            <p:cNvSpPr txBox="1"/>
            <p:nvPr/>
          </p:nvSpPr>
          <p:spPr>
            <a:xfrm>
              <a:off x="0" y="154183"/>
              <a:ext cx="1066801" cy="574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카테고리</a:t>
              </a:r>
            </a:p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중분류</a:t>
              </a:r>
            </a:p>
          </p:txBody>
        </p:sp>
      </p:grpSp>
      <p:grpSp>
        <p:nvGrpSpPr>
          <p:cNvPr id="488" name="카테고리…"/>
          <p:cNvGrpSpPr/>
          <p:nvPr/>
        </p:nvGrpSpPr>
        <p:grpSpPr>
          <a:xfrm>
            <a:off x="2909278" y="4936611"/>
            <a:ext cx="1066802" cy="882404"/>
            <a:chOff x="0" y="0"/>
            <a:chExt cx="1066800" cy="882403"/>
          </a:xfrm>
        </p:grpSpPr>
        <p:sp>
          <p:nvSpPr>
            <p:cNvPr id="486" name="직사각형"/>
            <p:cNvSpPr/>
            <p:nvPr/>
          </p:nvSpPr>
          <p:spPr>
            <a:xfrm>
              <a:off x="0" y="-1"/>
              <a:ext cx="1066801" cy="8824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87" name="카테고리…"/>
            <p:cNvSpPr txBox="1"/>
            <p:nvPr/>
          </p:nvSpPr>
          <p:spPr>
            <a:xfrm>
              <a:off x="0" y="154183"/>
              <a:ext cx="1066801" cy="574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카테고리</a:t>
              </a:r>
            </a:p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소분류</a:t>
              </a:r>
            </a:p>
          </p:txBody>
        </p:sp>
      </p:grpSp>
      <p:sp>
        <p:nvSpPr>
          <p:cNvPr id="489" name="배송방법"/>
          <p:cNvSpPr txBox="1"/>
          <p:nvPr/>
        </p:nvSpPr>
        <p:spPr>
          <a:xfrm>
            <a:off x="317446" y="6022711"/>
            <a:ext cx="1303275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배송방법</a:t>
            </a:r>
          </a:p>
        </p:txBody>
      </p:sp>
      <p:sp>
        <p:nvSpPr>
          <p:cNvPr id="490" name="O 선불배송 O 착불배송"/>
          <p:cNvSpPr txBox="1"/>
          <p:nvPr/>
        </p:nvSpPr>
        <p:spPr>
          <a:xfrm>
            <a:off x="1828747" y="6016361"/>
            <a:ext cx="2267604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 dirty="0"/>
              <a:t>O </a:t>
            </a:r>
            <a:r>
              <a:rPr sz="1600" dirty="0" err="1"/>
              <a:t>선불배송</a:t>
            </a:r>
            <a:r>
              <a:rPr sz="1600" dirty="0"/>
              <a:t> O </a:t>
            </a:r>
            <a:r>
              <a:rPr sz="1600" dirty="0" err="1"/>
              <a:t>착불배송</a:t>
            </a:r>
            <a:endParaRPr sz="1600" dirty="0"/>
          </a:p>
        </p:txBody>
      </p:sp>
      <p:sp>
        <p:nvSpPr>
          <p:cNvPr id="491" name="대여가능기간"/>
          <p:cNvSpPr txBox="1"/>
          <p:nvPr/>
        </p:nvSpPr>
        <p:spPr>
          <a:xfrm>
            <a:off x="4355935" y="1527621"/>
            <a:ext cx="1323435" cy="338550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/>
              <a:t>대여가능기간</a:t>
            </a:r>
          </a:p>
        </p:txBody>
      </p:sp>
      <p:sp>
        <p:nvSpPr>
          <p:cNvPr id="492" name="2020-03-02"/>
          <p:cNvSpPr txBox="1"/>
          <p:nvPr/>
        </p:nvSpPr>
        <p:spPr>
          <a:xfrm>
            <a:off x="5877318" y="1519617"/>
            <a:ext cx="127347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2020-03-02</a:t>
            </a:r>
          </a:p>
        </p:txBody>
      </p:sp>
      <p:sp>
        <p:nvSpPr>
          <p:cNvPr id="493" name="캘린더"/>
          <p:cNvSpPr/>
          <p:nvPr/>
        </p:nvSpPr>
        <p:spPr>
          <a:xfrm>
            <a:off x="7225475" y="1445520"/>
            <a:ext cx="594157" cy="535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0799" y="1226"/>
                </a:moveTo>
                <a:cubicBezTo>
                  <a:pt x="11121" y="1226"/>
                  <a:pt x="11383" y="1516"/>
                  <a:pt x="11382" y="1874"/>
                </a:cubicBezTo>
                <a:cubicBezTo>
                  <a:pt x="11382" y="2232"/>
                  <a:pt x="11121" y="2522"/>
                  <a:pt x="10799" y="2522"/>
                </a:cubicBezTo>
                <a:cubicBezTo>
                  <a:pt x="10477" y="2522"/>
                  <a:pt x="10217" y="2232"/>
                  <a:pt x="10218" y="1874"/>
                </a:cubicBezTo>
                <a:cubicBezTo>
                  <a:pt x="10218" y="1516"/>
                  <a:pt x="10477" y="1226"/>
                  <a:pt x="10799" y="1226"/>
                </a:cubicBezTo>
                <a:close/>
                <a:moveTo>
                  <a:pt x="1742" y="5085"/>
                </a:moveTo>
                <a:lnTo>
                  <a:pt x="19857" y="5085"/>
                </a:lnTo>
                <a:lnTo>
                  <a:pt x="19857" y="19557"/>
                </a:lnTo>
                <a:lnTo>
                  <a:pt x="1742" y="19557"/>
                </a:lnTo>
                <a:lnTo>
                  <a:pt x="1742" y="5085"/>
                </a:lnTo>
                <a:close/>
                <a:moveTo>
                  <a:pt x="2068" y="5447"/>
                </a:moveTo>
                <a:lnTo>
                  <a:pt x="2068" y="7907"/>
                </a:lnTo>
                <a:lnTo>
                  <a:pt x="4283" y="7907"/>
                </a:lnTo>
                <a:lnTo>
                  <a:pt x="4283" y="5447"/>
                </a:lnTo>
                <a:lnTo>
                  <a:pt x="2068" y="5447"/>
                </a:lnTo>
                <a:close/>
                <a:moveTo>
                  <a:pt x="4609" y="5447"/>
                </a:moveTo>
                <a:lnTo>
                  <a:pt x="4609" y="7907"/>
                </a:lnTo>
                <a:lnTo>
                  <a:pt x="6824" y="7907"/>
                </a:lnTo>
                <a:lnTo>
                  <a:pt x="6824" y="5447"/>
                </a:lnTo>
                <a:lnTo>
                  <a:pt x="4609" y="5447"/>
                </a:lnTo>
                <a:close/>
                <a:moveTo>
                  <a:pt x="7150" y="5447"/>
                </a:moveTo>
                <a:lnTo>
                  <a:pt x="7150" y="7907"/>
                </a:lnTo>
                <a:lnTo>
                  <a:pt x="9365" y="7907"/>
                </a:lnTo>
                <a:lnTo>
                  <a:pt x="9365" y="5447"/>
                </a:lnTo>
                <a:lnTo>
                  <a:pt x="7150" y="5447"/>
                </a:lnTo>
                <a:close/>
                <a:moveTo>
                  <a:pt x="9692" y="5447"/>
                </a:moveTo>
                <a:lnTo>
                  <a:pt x="9692" y="7907"/>
                </a:lnTo>
                <a:lnTo>
                  <a:pt x="11907" y="7907"/>
                </a:lnTo>
                <a:lnTo>
                  <a:pt x="11907" y="5447"/>
                </a:lnTo>
                <a:lnTo>
                  <a:pt x="9692" y="5447"/>
                </a:lnTo>
                <a:close/>
                <a:moveTo>
                  <a:pt x="12233" y="5447"/>
                </a:moveTo>
                <a:lnTo>
                  <a:pt x="12233" y="7907"/>
                </a:lnTo>
                <a:lnTo>
                  <a:pt x="14448" y="7907"/>
                </a:lnTo>
                <a:lnTo>
                  <a:pt x="14448" y="5447"/>
                </a:lnTo>
                <a:lnTo>
                  <a:pt x="12233" y="5447"/>
                </a:lnTo>
                <a:close/>
                <a:moveTo>
                  <a:pt x="14774" y="5447"/>
                </a:moveTo>
                <a:lnTo>
                  <a:pt x="14774" y="7907"/>
                </a:lnTo>
                <a:lnTo>
                  <a:pt x="16989" y="7907"/>
                </a:lnTo>
                <a:lnTo>
                  <a:pt x="16989" y="5447"/>
                </a:lnTo>
                <a:lnTo>
                  <a:pt x="14774" y="5447"/>
                </a:lnTo>
                <a:close/>
                <a:moveTo>
                  <a:pt x="17316" y="5447"/>
                </a:moveTo>
                <a:lnTo>
                  <a:pt x="17316" y="7907"/>
                </a:lnTo>
                <a:lnTo>
                  <a:pt x="19530" y="7907"/>
                </a:lnTo>
                <a:lnTo>
                  <a:pt x="19530" y="5447"/>
                </a:lnTo>
                <a:lnTo>
                  <a:pt x="17316" y="5447"/>
                </a:lnTo>
                <a:close/>
                <a:moveTo>
                  <a:pt x="2068" y="8269"/>
                </a:moveTo>
                <a:lnTo>
                  <a:pt x="2068" y="10729"/>
                </a:lnTo>
                <a:lnTo>
                  <a:pt x="4283" y="10729"/>
                </a:lnTo>
                <a:lnTo>
                  <a:pt x="4283" y="8269"/>
                </a:lnTo>
                <a:lnTo>
                  <a:pt x="2068" y="8269"/>
                </a:lnTo>
                <a:close/>
                <a:moveTo>
                  <a:pt x="4609" y="8269"/>
                </a:moveTo>
                <a:lnTo>
                  <a:pt x="4609" y="10729"/>
                </a:lnTo>
                <a:lnTo>
                  <a:pt x="6824" y="10729"/>
                </a:lnTo>
                <a:lnTo>
                  <a:pt x="6824" y="8269"/>
                </a:lnTo>
                <a:lnTo>
                  <a:pt x="4609" y="8269"/>
                </a:lnTo>
                <a:close/>
                <a:moveTo>
                  <a:pt x="7150" y="8269"/>
                </a:moveTo>
                <a:lnTo>
                  <a:pt x="7150" y="10729"/>
                </a:lnTo>
                <a:lnTo>
                  <a:pt x="9365" y="10729"/>
                </a:lnTo>
                <a:lnTo>
                  <a:pt x="9365" y="8269"/>
                </a:lnTo>
                <a:lnTo>
                  <a:pt x="7150" y="8269"/>
                </a:lnTo>
                <a:close/>
                <a:moveTo>
                  <a:pt x="9692" y="8269"/>
                </a:moveTo>
                <a:lnTo>
                  <a:pt x="9692" y="10729"/>
                </a:lnTo>
                <a:lnTo>
                  <a:pt x="11907" y="10729"/>
                </a:lnTo>
                <a:lnTo>
                  <a:pt x="11907" y="8269"/>
                </a:lnTo>
                <a:lnTo>
                  <a:pt x="9692" y="8269"/>
                </a:lnTo>
                <a:close/>
                <a:moveTo>
                  <a:pt x="12233" y="8269"/>
                </a:moveTo>
                <a:lnTo>
                  <a:pt x="12233" y="10729"/>
                </a:lnTo>
                <a:lnTo>
                  <a:pt x="14448" y="10729"/>
                </a:lnTo>
                <a:lnTo>
                  <a:pt x="14448" y="8269"/>
                </a:lnTo>
                <a:lnTo>
                  <a:pt x="12233" y="8269"/>
                </a:lnTo>
                <a:close/>
                <a:moveTo>
                  <a:pt x="14774" y="8269"/>
                </a:moveTo>
                <a:lnTo>
                  <a:pt x="14774" y="10729"/>
                </a:lnTo>
                <a:lnTo>
                  <a:pt x="16989" y="10729"/>
                </a:lnTo>
                <a:lnTo>
                  <a:pt x="16989" y="8269"/>
                </a:lnTo>
                <a:lnTo>
                  <a:pt x="14774" y="8269"/>
                </a:lnTo>
                <a:close/>
                <a:moveTo>
                  <a:pt x="17316" y="8269"/>
                </a:moveTo>
                <a:lnTo>
                  <a:pt x="17316" y="10729"/>
                </a:lnTo>
                <a:lnTo>
                  <a:pt x="19530" y="10729"/>
                </a:lnTo>
                <a:lnTo>
                  <a:pt x="19530" y="8269"/>
                </a:lnTo>
                <a:lnTo>
                  <a:pt x="17316" y="8269"/>
                </a:lnTo>
                <a:close/>
                <a:moveTo>
                  <a:pt x="2068" y="11091"/>
                </a:moveTo>
                <a:lnTo>
                  <a:pt x="2068" y="13551"/>
                </a:lnTo>
                <a:lnTo>
                  <a:pt x="4283" y="13551"/>
                </a:lnTo>
                <a:lnTo>
                  <a:pt x="4283" y="11091"/>
                </a:lnTo>
                <a:lnTo>
                  <a:pt x="2068" y="11091"/>
                </a:lnTo>
                <a:close/>
                <a:moveTo>
                  <a:pt x="4609" y="11091"/>
                </a:moveTo>
                <a:lnTo>
                  <a:pt x="4609" y="13551"/>
                </a:lnTo>
                <a:lnTo>
                  <a:pt x="6824" y="13551"/>
                </a:lnTo>
                <a:lnTo>
                  <a:pt x="6824" y="11091"/>
                </a:lnTo>
                <a:lnTo>
                  <a:pt x="4609" y="11091"/>
                </a:lnTo>
                <a:close/>
                <a:moveTo>
                  <a:pt x="7150" y="11091"/>
                </a:moveTo>
                <a:lnTo>
                  <a:pt x="7150" y="13551"/>
                </a:lnTo>
                <a:lnTo>
                  <a:pt x="9365" y="13551"/>
                </a:lnTo>
                <a:lnTo>
                  <a:pt x="9365" y="11091"/>
                </a:lnTo>
                <a:lnTo>
                  <a:pt x="7150" y="11091"/>
                </a:lnTo>
                <a:close/>
                <a:moveTo>
                  <a:pt x="9692" y="11091"/>
                </a:moveTo>
                <a:lnTo>
                  <a:pt x="9692" y="13551"/>
                </a:lnTo>
                <a:lnTo>
                  <a:pt x="11907" y="13551"/>
                </a:lnTo>
                <a:lnTo>
                  <a:pt x="11907" y="11091"/>
                </a:lnTo>
                <a:lnTo>
                  <a:pt x="9692" y="11091"/>
                </a:lnTo>
                <a:close/>
                <a:moveTo>
                  <a:pt x="12233" y="11091"/>
                </a:moveTo>
                <a:lnTo>
                  <a:pt x="12233" y="13551"/>
                </a:lnTo>
                <a:lnTo>
                  <a:pt x="14448" y="13551"/>
                </a:lnTo>
                <a:lnTo>
                  <a:pt x="14448" y="11091"/>
                </a:lnTo>
                <a:lnTo>
                  <a:pt x="12233" y="11091"/>
                </a:lnTo>
                <a:close/>
                <a:moveTo>
                  <a:pt x="14774" y="11091"/>
                </a:moveTo>
                <a:lnTo>
                  <a:pt x="14774" y="13551"/>
                </a:lnTo>
                <a:lnTo>
                  <a:pt x="16989" y="13551"/>
                </a:lnTo>
                <a:lnTo>
                  <a:pt x="16989" y="11091"/>
                </a:lnTo>
                <a:lnTo>
                  <a:pt x="14774" y="11091"/>
                </a:lnTo>
                <a:close/>
                <a:moveTo>
                  <a:pt x="17316" y="11091"/>
                </a:moveTo>
                <a:lnTo>
                  <a:pt x="17316" y="13551"/>
                </a:lnTo>
                <a:lnTo>
                  <a:pt x="19530" y="13551"/>
                </a:lnTo>
                <a:lnTo>
                  <a:pt x="19530" y="11091"/>
                </a:lnTo>
                <a:lnTo>
                  <a:pt x="17316" y="11091"/>
                </a:lnTo>
                <a:close/>
                <a:moveTo>
                  <a:pt x="2068" y="13913"/>
                </a:moveTo>
                <a:lnTo>
                  <a:pt x="2068" y="16373"/>
                </a:lnTo>
                <a:lnTo>
                  <a:pt x="4283" y="16373"/>
                </a:lnTo>
                <a:lnTo>
                  <a:pt x="4283" y="13913"/>
                </a:lnTo>
                <a:lnTo>
                  <a:pt x="2068" y="13913"/>
                </a:lnTo>
                <a:close/>
                <a:moveTo>
                  <a:pt x="4609" y="13913"/>
                </a:moveTo>
                <a:lnTo>
                  <a:pt x="4609" y="16373"/>
                </a:lnTo>
                <a:lnTo>
                  <a:pt x="6824" y="16373"/>
                </a:lnTo>
                <a:lnTo>
                  <a:pt x="6824" y="13913"/>
                </a:lnTo>
                <a:lnTo>
                  <a:pt x="4609" y="13913"/>
                </a:lnTo>
                <a:close/>
                <a:moveTo>
                  <a:pt x="7150" y="13913"/>
                </a:moveTo>
                <a:lnTo>
                  <a:pt x="7150" y="16373"/>
                </a:lnTo>
                <a:lnTo>
                  <a:pt x="9365" y="16373"/>
                </a:lnTo>
                <a:lnTo>
                  <a:pt x="9365" y="13913"/>
                </a:lnTo>
                <a:lnTo>
                  <a:pt x="7150" y="13913"/>
                </a:lnTo>
                <a:close/>
                <a:moveTo>
                  <a:pt x="9692" y="13913"/>
                </a:moveTo>
                <a:lnTo>
                  <a:pt x="9692" y="16373"/>
                </a:lnTo>
                <a:lnTo>
                  <a:pt x="11907" y="16373"/>
                </a:lnTo>
                <a:lnTo>
                  <a:pt x="11907" y="13913"/>
                </a:lnTo>
                <a:lnTo>
                  <a:pt x="9692" y="13913"/>
                </a:lnTo>
                <a:close/>
                <a:moveTo>
                  <a:pt x="12233" y="13913"/>
                </a:moveTo>
                <a:lnTo>
                  <a:pt x="12233" y="16373"/>
                </a:lnTo>
                <a:lnTo>
                  <a:pt x="14448" y="16373"/>
                </a:lnTo>
                <a:lnTo>
                  <a:pt x="14448" y="13913"/>
                </a:lnTo>
                <a:lnTo>
                  <a:pt x="12233" y="13913"/>
                </a:lnTo>
                <a:close/>
                <a:moveTo>
                  <a:pt x="14774" y="13913"/>
                </a:moveTo>
                <a:lnTo>
                  <a:pt x="14774" y="16373"/>
                </a:lnTo>
                <a:lnTo>
                  <a:pt x="16989" y="16373"/>
                </a:lnTo>
                <a:lnTo>
                  <a:pt x="16989" y="13913"/>
                </a:lnTo>
                <a:lnTo>
                  <a:pt x="14774" y="13913"/>
                </a:lnTo>
                <a:close/>
                <a:moveTo>
                  <a:pt x="17316" y="13913"/>
                </a:moveTo>
                <a:lnTo>
                  <a:pt x="17316" y="16373"/>
                </a:lnTo>
                <a:lnTo>
                  <a:pt x="19530" y="16373"/>
                </a:lnTo>
                <a:lnTo>
                  <a:pt x="19530" y="13913"/>
                </a:lnTo>
                <a:lnTo>
                  <a:pt x="17316" y="13913"/>
                </a:lnTo>
                <a:close/>
                <a:moveTo>
                  <a:pt x="2068" y="16735"/>
                </a:moveTo>
                <a:lnTo>
                  <a:pt x="2068" y="19195"/>
                </a:lnTo>
                <a:lnTo>
                  <a:pt x="4283" y="19195"/>
                </a:lnTo>
                <a:lnTo>
                  <a:pt x="4283" y="16735"/>
                </a:lnTo>
                <a:lnTo>
                  <a:pt x="2068" y="16735"/>
                </a:lnTo>
                <a:close/>
                <a:moveTo>
                  <a:pt x="4609" y="16735"/>
                </a:moveTo>
                <a:lnTo>
                  <a:pt x="4609" y="19195"/>
                </a:lnTo>
                <a:lnTo>
                  <a:pt x="6824" y="19195"/>
                </a:lnTo>
                <a:lnTo>
                  <a:pt x="6824" y="16735"/>
                </a:lnTo>
                <a:lnTo>
                  <a:pt x="4609" y="16735"/>
                </a:lnTo>
                <a:close/>
                <a:moveTo>
                  <a:pt x="7150" y="16735"/>
                </a:moveTo>
                <a:lnTo>
                  <a:pt x="7150" y="19195"/>
                </a:lnTo>
                <a:lnTo>
                  <a:pt x="9365" y="19195"/>
                </a:lnTo>
                <a:lnTo>
                  <a:pt x="9365" y="16735"/>
                </a:lnTo>
                <a:lnTo>
                  <a:pt x="7150" y="16735"/>
                </a:lnTo>
                <a:close/>
                <a:moveTo>
                  <a:pt x="9692" y="16735"/>
                </a:moveTo>
                <a:lnTo>
                  <a:pt x="9692" y="19195"/>
                </a:lnTo>
                <a:lnTo>
                  <a:pt x="11907" y="19195"/>
                </a:lnTo>
                <a:lnTo>
                  <a:pt x="11907" y="16735"/>
                </a:lnTo>
                <a:lnTo>
                  <a:pt x="9692" y="16735"/>
                </a:lnTo>
                <a:close/>
                <a:moveTo>
                  <a:pt x="12233" y="16735"/>
                </a:moveTo>
                <a:lnTo>
                  <a:pt x="12233" y="19195"/>
                </a:lnTo>
                <a:lnTo>
                  <a:pt x="14448" y="19195"/>
                </a:lnTo>
                <a:lnTo>
                  <a:pt x="14448" y="16735"/>
                </a:lnTo>
                <a:lnTo>
                  <a:pt x="12233" y="16735"/>
                </a:lnTo>
                <a:close/>
                <a:moveTo>
                  <a:pt x="14774" y="16735"/>
                </a:moveTo>
                <a:lnTo>
                  <a:pt x="14774" y="19195"/>
                </a:lnTo>
                <a:lnTo>
                  <a:pt x="16989" y="19195"/>
                </a:lnTo>
                <a:lnTo>
                  <a:pt x="16989" y="16735"/>
                </a:lnTo>
                <a:lnTo>
                  <a:pt x="14774" y="16735"/>
                </a:lnTo>
                <a:close/>
                <a:moveTo>
                  <a:pt x="17316" y="16735"/>
                </a:moveTo>
                <a:lnTo>
                  <a:pt x="17316" y="19195"/>
                </a:lnTo>
                <a:lnTo>
                  <a:pt x="19530" y="19195"/>
                </a:lnTo>
                <a:lnTo>
                  <a:pt x="19530" y="16735"/>
                </a:lnTo>
                <a:lnTo>
                  <a:pt x="17316" y="16735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1616D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494" name="~"/>
          <p:cNvSpPr txBox="1"/>
          <p:nvPr/>
        </p:nvSpPr>
        <p:spPr>
          <a:xfrm>
            <a:off x="5465645" y="2273065"/>
            <a:ext cx="237635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~</a:t>
            </a:r>
          </a:p>
        </p:txBody>
      </p:sp>
      <p:sp>
        <p:nvSpPr>
          <p:cNvPr id="495" name="2020-05-01"/>
          <p:cNvSpPr txBox="1"/>
          <p:nvPr/>
        </p:nvSpPr>
        <p:spPr>
          <a:xfrm>
            <a:off x="5881868" y="2258712"/>
            <a:ext cx="1273480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2020-05-01</a:t>
            </a:r>
          </a:p>
        </p:txBody>
      </p:sp>
      <p:sp>
        <p:nvSpPr>
          <p:cNvPr id="496" name="캘린더"/>
          <p:cNvSpPr/>
          <p:nvPr/>
        </p:nvSpPr>
        <p:spPr>
          <a:xfrm>
            <a:off x="7230026" y="2184613"/>
            <a:ext cx="594157" cy="535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0799" y="1226"/>
                </a:moveTo>
                <a:cubicBezTo>
                  <a:pt x="11121" y="1226"/>
                  <a:pt x="11383" y="1516"/>
                  <a:pt x="11382" y="1874"/>
                </a:cubicBezTo>
                <a:cubicBezTo>
                  <a:pt x="11382" y="2232"/>
                  <a:pt x="11121" y="2522"/>
                  <a:pt x="10799" y="2522"/>
                </a:cubicBezTo>
                <a:cubicBezTo>
                  <a:pt x="10477" y="2522"/>
                  <a:pt x="10217" y="2232"/>
                  <a:pt x="10218" y="1874"/>
                </a:cubicBezTo>
                <a:cubicBezTo>
                  <a:pt x="10218" y="1516"/>
                  <a:pt x="10477" y="1226"/>
                  <a:pt x="10799" y="1226"/>
                </a:cubicBezTo>
                <a:close/>
                <a:moveTo>
                  <a:pt x="1742" y="5085"/>
                </a:moveTo>
                <a:lnTo>
                  <a:pt x="19857" y="5085"/>
                </a:lnTo>
                <a:lnTo>
                  <a:pt x="19857" y="19557"/>
                </a:lnTo>
                <a:lnTo>
                  <a:pt x="1742" y="19557"/>
                </a:lnTo>
                <a:lnTo>
                  <a:pt x="1742" y="5085"/>
                </a:lnTo>
                <a:close/>
                <a:moveTo>
                  <a:pt x="2068" y="5447"/>
                </a:moveTo>
                <a:lnTo>
                  <a:pt x="2068" y="7907"/>
                </a:lnTo>
                <a:lnTo>
                  <a:pt x="4283" y="7907"/>
                </a:lnTo>
                <a:lnTo>
                  <a:pt x="4283" y="5447"/>
                </a:lnTo>
                <a:lnTo>
                  <a:pt x="2068" y="5447"/>
                </a:lnTo>
                <a:close/>
                <a:moveTo>
                  <a:pt x="4609" y="5447"/>
                </a:moveTo>
                <a:lnTo>
                  <a:pt x="4609" y="7907"/>
                </a:lnTo>
                <a:lnTo>
                  <a:pt x="6824" y="7907"/>
                </a:lnTo>
                <a:lnTo>
                  <a:pt x="6824" y="5447"/>
                </a:lnTo>
                <a:lnTo>
                  <a:pt x="4609" y="5447"/>
                </a:lnTo>
                <a:close/>
                <a:moveTo>
                  <a:pt x="7150" y="5447"/>
                </a:moveTo>
                <a:lnTo>
                  <a:pt x="7150" y="7907"/>
                </a:lnTo>
                <a:lnTo>
                  <a:pt x="9365" y="7907"/>
                </a:lnTo>
                <a:lnTo>
                  <a:pt x="9365" y="5447"/>
                </a:lnTo>
                <a:lnTo>
                  <a:pt x="7150" y="5447"/>
                </a:lnTo>
                <a:close/>
                <a:moveTo>
                  <a:pt x="9692" y="5447"/>
                </a:moveTo>
                <a:lnTo>
                  <a:pt x="9692" y="7907"/>
                </a:lnTo>
                <a:lnTo>
                  <a:pt x="11907" y="7907"/>
                </a:lnTo>
                <a:lnTo>
                  <a:pt x="11907" y="5447"/>
                </a:lnTo>
                <a:lnTo>
                  <a:pt x="9692" y="5447"/>
                </a:lnTo>
                <a:close/>
                <a:moveTo>
                  <a:pt x="12233" y="5447"/>
                </a:moveTo>
                <a:lnTo>
                  <a:pt x="12233" y="7907"/>
                </a:lnTo>
                <a:lnTo>
                  <a:pt x="14448" y="7907"/>
                </a:lnTo>
                <a:lnTo>
                  <a:pt x="14448" y="5447"/>
                </a:lnTo>
                <a:lnTo>
                  <a:pt x="12233" y="5447"/>
                </a:lnTo>
                <a:close/>
                <a:moveTo>
                  <a:pt x="14774" y="5447"/>
                </a:moveTo>
                <a:lnTo>
                  <a:pt x="14774" y="7907"/>
                </a:lnTo>
                <a:lnTo>
                  <a:pt x="16989" y="7907"/>
                </a:lnTo>
                <a:lnTo>
                  <a:pt x="16989" y="5447"/>
                </a:lnTo>
                <a:lnTo>
                  <a:pt x="14774" y="5447"/>
                </a:lnTo>
                <a:close/>
                <a:moveTo>
                  <a:pt x="17316" y="5447"/>
                </a:moveTo>
                <a:lnTo>
                  <a:pt x="17316" y="7907"/>
                </a:lnTo>
                <a:lnTo>
                  <a:pt x="19530" y="7907"/>
                </a:lnTo>
                <a:lnTo>
                  <a:pt x="19530" y="5447"/>
                </a:lnTo>
                <a:lnTo>
                  <a:pt x="17316" y="5447"/>
                </a:lnTo>
                <a:close/>
                <a:moveTo>
                  <a:pt x="2068" y="8269"/>
                </a:moveTo>
                <a:lnTo>
                  <a:pt x="2068" y="10729"/>
                </a:lnTo>
                <a:lnTo>
                  <a:pt x="4283" y="10729"/>
                </a:lnTo>
                <a:lnTo>
                  <a:pt x="4283" y="8269"/>
                </a:lnTo>
                <a:lnTo>
                  <a:pt x="2068" y="8269"/>
                </a:lnTo>
                <a:close/>
                <a:moveTo>
                  <a:pt x="4609" y="8269"/>
                </a:moveTo>
                <a:lnTo>
                  <a:pt x="4609" y="10729"/>
                </a:lnTo>
                <a:lnTo>
                  <a:pt x="6824" y="10729"/>
                </a:lnTo>
                <a:lnTo>
                  <a:pt x="6824" y="8269"/>
                </a:lnTo>
                <a:lnTo>
                  <a:pt x="4609" y="8269"/>
                </a:lnTo>
                <a:close/>
                <a:moveTo>
                  <a:pt x="7150" y="8269"/>
                </a:moveTo>
                <a:lnTo>
                  <a:pt x="7150" y="10729"/>
                </a:lnTo>
                <a:lnTo>
                  <a:pt x="9365" y="10729"/>
                </a:lnTo>
                <a:lnTo>
                  <a:pt x="9365" y="8269"/>
                </a:lnTo>
                <a:lnTo>
                  <a:pt x="7150" y="8269"/>
                </a:lnTo>
                <a:close/>
                <a:moveTo>
                  <a:pt x="9692" y="8269"/>
                </a:moveTo>
                <a:lnTo>
                  <a:pt x="9692" y="10729"/>
                </a:lnTo>
                <a:lnTo>
                  <a:pt x="11907" y="10729"/>
                </a:lnTo>
                <a:lnTo>
                  <a:pt x="11907" y="8269"/>
                </a:lnTo>
                <a:lnTo>
                  <a:pt x="9692" y="8269"/>
                </a:lnTo>
                <a:close/>
                <a:moveTo>
                  <a:pt x="12233" y="8269"/>
                </a:moveTo>
                <a:lnTo>
                  <a:pt x="12233" y="10729"/>
                </a:lnTo>
                <a:lnTo>
                  <a:pt x="14448" y="10729"/>
                </a:lnTo>
                <a:lnTo>
                  <a:pt x="14448" y="8269"/>
                </a:lnTo>
                <a:lnTo>
                  <a:pt x="12233" y="8269"/>
                </a:lnTo>
                <a:close/>
                <a:moveTo>
                  <a:pt x="14774" y="8269"/>
                </a:moveTo>
                <a:lnTo>
                  <a:pt x="14774" y="10729"/>
                </a:lnTo>
                <a:lnTo>
                  <a:pt x="16989" y="10729"/>
                </a:lnTo>
                <a:lnTo>
                  <a:pt x="16989" y="8269"/>
                </a:lnTo>
                <a:lnTo>
                  <a:pt x="14774" y="8269"/>
                </a:lnTo>
                <a:close/>
                <a:moveTo>
                  <a:pt x="17316" y="8269"/>
                </a:moveTo>
                <a:lnTo>
                  <a:pt x="17316" y="10729"/>
                </a:lnTo>
                <a:lnTo>
                  <a:pt x="19530" y="10729"/>
                </a:lnTo>
                <a:lnTo>
                  <a:pt x="19530" y="8269"/>
                </a:lnTo>
                <a:lnTo>
                  <a:pt x="17316" y="8269"/>
                </a:lnTo>
                <a:close/>
                <a:moveTo>
                  <a:pt x="2068" y="11091"/>
                </a:moveTo>
                <a:lnTo>
                  <a:pt x="2068" y="13551"/>
                </a:lnTo>
                <a:lnTo>
                  <a:pt x="4283" y="13551"/>
                </a:lnTo>
                <a:lnTo>
                  <a:pt x="4283" y="11091"/>
                </a:lnTo>
                <a:lnTo>
                  <a:pt x="2068" y="11091"/>
                </a:lnTo>
                <a:close/>
                <a:moveTo>
                  <a:pt x="4609" y="11091"/>
                </a:moveTo>
                <a:lnTo>
                  <a:pt x="4609" y="13551"/>
                </a:lnTo>
                <a:lnTo>
                  <a:pt x="6824" y="13551"/>
                </a:lnTo>
                <a:lnTo>
                  <a:pt x="6824" y="11091"/>
                </a:lnTo>
                <a:lnTo>
                  <a:pt x="4609" y="11091"/>
                </a:lnTo>
                <a:close/>
                <a:moveTo>
                  <a:pt x="7150" y="11091"/>
                </a:moveTo>
                <a:lnTo>
                  <a:pt x="7150" y="13551"/>
                </a:lnTo>
                <a:lnTo>
                  <a:pt x="9365" y="13551"/>
                </a:lnTo>
                <a:lnTo>
                  <a:pt x="9365" y="11091"/>
                </a:lnTo>
                <a:lnTo>
                  <a:pt x="7150" y="11091"/>
                </a:lnTo>
                <a:close/>
                <a:moveTo>
                  <a:pt x="9692" y="11091"/>
                </a:moveTo>
                <a:lnTo>
                  <a:pt x="9692" y="13551"/>
                </a:lnTo>
                <a:lnTo>
                  <a:pt x="11907" y="13551"/>
                </a:lnTo>
                <a:lnTo>
                  <a:pt x="11907" y="11091"/>
                </a:lnTo>
                <a:lnTo>
                  <a:pt x="9692" y="11091"/>
                </a:lnTo>
                <a:close/>
                <a:moveTo>
                  <a:pt x="12233" y="11091"/>
                </a:moveTo>
                <a:lnTo>
                  <a:pt x="12233" y="13551"/>
                </a:lnTo>
                <a:lnTo>
                  <a:pt x="14448" y="13551"/>
                </a:lnTo>
                <a:lnTo>
                  <a:pt x="14448" y="11091"/>
                </a:lnTo>
                <a:lnTo>
                  <a:pt x="12233" y="11091"/>
                </a:lnTo>
                <a:close/>
                <a:moveTo>
                  <a:pt x="14774" y="11091"/>
                </a:moveTo>
                <a:lnTo>
                  <a:pt x="14774" y="13551"/>
                </a:lnTo>
                <a:lnTo>
                  <a:pt x="16989" y="13551"/>
                </a:lnTo>
                <a:lnTo>
                  <a:pt x="16989" y="11091"/>
                </a:lnTo>
                <a:lnTo>
                  <a:pt x="14774" y="11091"/>
                </a:lnTo>
                <a:close/>
                <a:moveTo>
                  <a:pt x="17316" y="11091"/>
                </a:moveTo>
                <a:lnTo>
                  <a:pt x="17316" y="13551"/>
                </a:lnTo>
                <a:lnTo>
                  <a:pt x="19530" y="13551"/>
                </a:lnTo>
                <a:lnTo>
                  <a:pt x="19530" y="11091"/>
                </a:lnTo>
                <a:lnTo>
                  <a:pt x="17316" y="11091"/>
                </a:lnTo>
                <a:close/>
                <a:moveTo>
                  <a:pt x="2068" y="13913"/>
                </a:moveTo>
                <a:lnTo>
                  <a:pt x="2068" y="16373"/>
                </a:lnTo>
                <a:lnTo>
                  <a:pt x="4283" y="16373"/>
                </a:lnTo>
                <a:lnTo>
                  <a:pt x="4283" y="13913"/>
                </a:lnTo>
                <a:lnTo>
                  <a:pt x="2068" y="13913"/>
                </a:lnTo>
                <a:close/>
                <a:moveTo>
                  <a:pt x="4609" y="13913"/>
                </a:moveTo>
                <a:lnTo>
                  <a:pt x="4609" y="16373"/>
                </a:lnTo>
                <a:lnTo>
                  <a:pt x="6824" y="16373"/>
                </a:lnTo>
                <a:lnTo>
                  <a:pt x="6824" y="13913"/>
                </a:lnTo>
                <a:lnTo>
                  <a:pt x="4609" y="13913"/>
                </a:lnTo>
                <a:close/>
                <a:moveTo>
                  <a:pt x="7150" y="13913"/>
                </a:moveTo>
                <a:lnTo>
                  <a:pt x="7150" y="16373"/>
                </a:lnTo>
                <a:lnTo>
                  <a:pt x="9365" y="16373"/>
                </a:lnTo>
                <a:lnTo>
                  <a:pt x="9365" y="13913"/>
                </a:lnTo>
                <a:lnTo>
                  <a:pt x="7150" y="13913"/>
                </a:lnTo>
                <a:close/>
                <a:moveTo>
                  <a:pt x="9692" y="13913"/>
                </a:moveTo>
                <a:lnTo>
                  <a:pt x="9692" y="16373"/>
                </a:lnTo>
                <a:lnTo>
                  <a:pt x="11907" y="16373"/>
                </a:lnTo>
                <a:lnTo>
                  <a:pt x="11907" y="13913"/>
                </a:lnTo>
                <a:lnTo>
                  <a:pt x="9692" y="13913"/>
                </a:lnTo>
                <a:close/>
                <a:moveTo>
                  <a:pt x="12233" y="13913"/>
                </a:moveTo>
                <a:lnTo>
                  <a:pt x="12233" y="16373"/>
                </a:lnTo>
                <a:lnTo>
                  <a:pt x="14448" y="16373"/>
                </a:lnTo>
                <a:lnTo>
                  <a:pt x="14448" y="13913"/>
                </a:lnTo>
                <a:lnTo>
                  <a:pt x="12233" y="13913"/>
                </a:lnTo>
                <a:close/>
                <a:moveTo>
                  <a:pt x="14774" y="13913"/>
                </a:moveTo>
                <a:lnTo>
                  <a:pt x="14774" y="16373"/>
                </a:lnTo>
                <a:lnTo>
                  <a:pt x="16989" y="16373"/>
                </a:lnTo>
                <a:lnTo>
                  <a:pt x="16989" y="13913"/>
                </a:lnTo>
                <a:lnTo>
                  <a:pt x="14774" y="13913"/>
                </a:lnTo>
                <a:close/>
                <a:moveTo>
                  <a:pt x="17316" y="13913"/>
                </a:moveTo>
                <a:lnTo>
                  <a:pt x="17316" y="16373"/>
                </a:lnTo>
                <a:lnTo>
                  <a:pt x="19530" y="16373"/>
                </a:lnTo>
                <a:lnTo>
                  <a:pt x="19530" y="13913"/>
                </a:lnTo>
                <a:lnTo>
                  <a:pt x="17316" y="13913"/>
                </a:lnTo>
                <a:close/>
                <a:moveTo>
                  <a:pt x="2068" y="16735"/>
                </a:moveTo>
                <a:lnTo>
                  <a:pt x="2068" y="19195"/>
                </a:lnTo>
                <a:lnTo>
                  <a:pt x="4283" y="19195"/>
                </a:lnTo>
                <a:lnTo>
                  <a:pt x="4283" y="16735"/>
                </a:lnTo>
                <a:lnTo>
                  <a:pt x="2068" y="16735"/>
                </a:lnTo>
                <a:close/>
                <a:moveTo>
                  <a:pt x="4609" y="16735"/>
                </a:moveTo>
                <a:lnTo>
                  <a:pt x="4609" y="19195"/>
                </a:lnTo>
                <a:lnTo>
                  <a:pt x="6824" y="19195"/>
                </a:lnTo>
                <a:lnTo>
                  <a:pt x="6824" y="16735"/>
                </a:lnTo>
                <a:lnTo>
                  <a:pt x="4609" y="16735"/>
                </a:lnTo>
                <a:close/>
                <a:moveTo>
                  <a:pt x="7150" y="16735"/>
                </a:moveTo>
                <a:lnTo>
                  <a:pt x="7150" y="19195"/>
                </a:lnTo>
                <a:lnTo>
                  <a:pt x="9365" y="19195"/>
                </a:lnTo>
                <a:lnTo>
                  <a:pt x="9365" y="16735"/>
                </a:lnTo>
                <a:lnTo>
                  <a:pt x="7150" y="16735"/>
                </a:lnTo>
                <a:close/>
                <a:moveTo>
                  <a:pt x="9692" y="16735"/>
                </a:moveTo>
                <a:lnTo>
                  <a:pt x="9692" y="19195"/>
                </a:lnTo>
                <a:lnTo>
                  <a:pt x="11907" y="19195"/>
                </a:lnTo>
                <a:lnTo>
                  <a:pt x="11907" y="16735"/>
                </a:lnTo>
                <a:lnTo>
                  <a:pt x="9692" y="16735"/>
                </a:lnTo>
                <a:close/>
                <a:moveTo>
                  <a:pt x="12233" y="16735"/>
                </a:moveTo>
                <a:lnTo>
                  <a:pt x="12233" y="19195"/>
                </a:lnTo>
                <a:lnTo>
                  <a:pt x="14448" y="19195"/>
                </a:lnTo>
                <a:lnTo>
                  <a:pt x="14448" y="16735"/>
                </a:lnTo>
                <a:lnTo>
                  <a:pt x="12233" y="16735"/>
                </a:lnTo>
                <a:close/>
                <a:moveTo>
                  <a:pt x="14774" y="16735"/>
                </a:moveTo>
                <a:lnTo>
                  <a:pt x="14774" y="19195"/>
                </a:lnTo>
                <a:lnTo>
                  <a:pt x="16989" y="19195"/>
                </a:lnTo>
                <a:lnTo>
                  <a:pt x="16989" y="16735"/>
                </a:lnTo>
                <a:lnTo>
                  <a:pt x="14774" y="16735"/>
                </a:lnTo>
                <a:close/>
                <a:moveTo>
                  <a:pt x="17316" y="16735"/>
                </a:moveTo>
                <a:lnTo>
                  <a:pt x="17316" y="19195"/>
                </a:lnTo>
                <a:lnTo>
                  <a:pt x="19530" y="19195"/>
                </a:lnTo>
                <a:lnTo>
                  <a:pt x="19530" y="16735"/>
                </a:lnTo>
                <a:lnTo>
                  <a:pt x="17316" y="16735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1616D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497" name="최소대여기간"/>
          <p:cNvSpPr txBox="1"/>
          <p:nvPr/>
        </p:nvSpPr>
        <p:spPr>
          <a:xfrm>
            <a:off x="4425320" y="2845847"/>
            <a:ext cx="1323435" cy="338550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/>
              <a:t>최소대여기간</a:t>
            </a:r>
          </a:p>
        </p:txBody>
      </p:sp>
      <p:sp>
        <p:nvSpPr>
          <p:cNvPr id="498" name="n일 이상"/>
          <p:cNvSpPr txBox="1"/>
          <p:nvPr/>
        </p:nvSpPr>
        <p:spPr>
          <a:xfrm>
            <a:off x="5946702" y="2825144"/>
            <a:ext cx="888002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n일 이상</a:t>
            </a:r>
          </a:p>
        </p:txBody>
      </p:sp>
      <p:sp>
        <p:nvSpPr>
          <p:cNvPr id="499" name="금액"/>
          <p:cNvSpPr txBox="1"/>
          <p:nvPr/>
        </p:nvSpPr>
        <p:spPr>
          <a:xfrm>
            <a:off x="4435402" y="3455923"/>
            <a:ext cx="1303274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금액</a:t>
            </a:r>
          </a:p>
        </p:txBody>
      </p:sp>
      <p:sp>
        <p:nvSpPr>
          <p:cNvPr id="500" name="n일당 @@@@원"/>
          <p:cNvSpPr txBox="1"/>
          <p:nvPr/>
        </p:nvSpPr>
        <p:spPr>
          <a:xfrm>
            <a:off x="5946702" y="3447920"/>
            <a:ext cx="1816244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n일당 @@@@원</a:t>
            </a:r>
          </a:p>
        </p:txBody>
      </p:sp>
      <p:sp>
        <p:nvSpPr>
          <p:cNvPr id="501" name="상품 설명"/>
          <p:cNvSpPr txBox="1"/>
          <p:nvPr/>
        </p:nvSpPr>
        <p:spPr>
          <a:xfrm>
            <a:off x="4435402" y="3975170"/>
            <a:ext cx="1303274" cy="399544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상품 설명</a:t>
            </a:r>
          </a:p>
        </p:txBody>
      </p:sp>
      <p:sp>
        <p:nvSpPr>
          <p:cNvPr id="502" name="직사각형"/>
          <p:cNvSpPr/>
          <p:nvPr/>
        </p:nvSpPr>
        <p:spPr>
          <a:xfrm>
            <a:off x="4437141" y="4427875"/>
            <a:ext cx="3571716" cy="99822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505" name="등록"/>
          <p:cNvGrpSpPr/>
          <p:nvPr/>
        </p:nvGrpSpPr>
        <p:grpSpPr>
          <a:xfrm>
            <a:off x="5513518" y="6160558"/>
            <a:ext cx="1164965" cy="386846"/>
            <a:chOff x="0" y="0"/>
            <a:chExt cx="1164963" cy="386845"/>
          </a:xfrm>
        </p:grpSpPr>
        <p:sp>
          <p:nvSpPr>
            <p:cNvPr id="503" name="직사각형"/>
            <p:cNvSpPr/>
            <p:nvPr/>
          </p:nvSpPr>
          <p:spPr>
            <a:xfrm>
              <a:off x="0" y="-1"/>
              <a:ext cx="1164964" cy="38684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D0716B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504" name="등록"/>
            <p:cNvSpPr txBox="1"/>
            <p:nvPr/>
          </p:nvSpPr>
          <p:spPr>
            <a:xfrm>
              <a:off x="0" y="14354"/>
              <a:ext cx="1164964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등록</a:t>
              </a:r>
            </a:p>
          </p:txBody>
        </p:sp>
      </p:grpSp>
      <p:sp>
        <p:nvSpPr>
          <p:cNvPr id="506" name="연관 태그"/>
          <p:cNvSpPr txBox="1"/>
          <p:nvPr/>
        </p:nvSpPr>
        <p:spPr>
          <a:xfrm>
            <a:off x="4426522" y="5530055"/>
            <a:ext cx="1054508" cy="338550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 dirty="0" err="1"/>
              <a:t>연관</a:t>
            </a:r>
            <a:r>
              <a:rPr sz="1600" dirty="0"/>
              <a:t> </a:t>
            </a:r>
            <a:r>
              <a:rPr sz="1600" dirty="0" err="1"/>
              <a:t>태그</a:t>
            </a:r>
            <a:endParaRPr sz="1600" dirty="0"/>
          </a:p>
        </p:txBody>
      </p:sp>
      <p:sp>
        <p:nvSpPr>
          <p:cNvPr id="507" name="최대 5개 까지 입력 가능"/>
          <p:cNvSpPr txBox="1"/>
          <p:nvPr/>
        </p:nvSpPr>
        <p:spPr>
          <a:xfrm>
            <a:off x="5655767" y="5516836"/>
            <a:ext cx="2398117" cy="338550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767676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/>
              <a:t>최대 5개 까지 입력 가능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9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0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1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관리자 추가할 수 있는 버튼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셀렉트박스 클릭하여 권한 부여 가능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수정 - 관리자 정보 수정 기능
삭제 - 관리자 정보 삭제 기능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12" name="직사각형 39"/>
          <p:cNvSpPr/>
          <p:nvPr/>
        </p:nvSpPr>
        <p:spPr>
          <a:xfrm>
            <a:off x="131601" y="1289957"/>
            <a:ext cx="803209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513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관리자 권한관리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4" name="표"/>
          <p:cNvGraphicFramePr/>
          <p:nvPr/>
        </p:nvGraphicFramePr>
        <p:xfrm>
          <a:off x="389634" y="1919214"/>
          <a:ext cx="7516025" cy="2721765"/>
        </p:xfrm>
        <a:graphic>
          <a:graphicData uri="http://schemas.openxmlformats.org/drawingml/2006/table">
            <a:tbl>
              <a:tblPr firstRow="1" bandRow="1">
                <a:tableStyleId>{EEE7283C-3CF3-47DC-8721-378D4A62B228}</a:tableStyleId>
              </a:tblPr>
              <a:tblGrid>
                <a:gridCol w="1503205"/>
                <a:gridCol w="1503205"/>
                <a:gridCol w="1503205"/>
                <a:gridCol w="1503205"/>
                <a:gridCol w="1503205"/>
              </a:tblGrid>
              <a:tr h="544353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사번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이름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아이디/비밀번호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권한관리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수정/삭제</a:t>
                      </a:r>
                    </a:p>
                  </a:txBody>
                  <a:tcPr marL="0" marR="0" marT="0" marB="0" anchor="ctr" horzOverflow="overflow"/>
                </a:tc>
              </a:tr>
              <a:tr h="54435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000001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김현태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ezen01/000001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1권한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</a:tr>
              <a:tr h="54435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000002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이형준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ezen02/000002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1권한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</a:tr>
              <a:tr h="54435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000003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유서희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ezen03/000003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2권한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</a:tr>
              <a:tr h="54435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000004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권기범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ezen04/000004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3권한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515" name="삼각형"/>
          <p:cNvSpPr/>
          <p:nvPr/>
        </p:nvSpPr>
        <p:spPr>
          <a:xfrm rot="10800000" flipH="1">
            <a:off x="5959469" y="2598067"/>
            <a:ext cx="273062" cy="1956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516" name="삼각형"/>
          <p:cNvSpPr/>
          <p:nvPr/>
        </p:nvSpPr>
        <p:spPr>
          <a:xfrm rot="10800000" flipH="1">
            <a:off x="5959469" y="3106067"/>
            <a:ext cx="273062" cy="1956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517" name="삼각형"/>
          <p:cNvSpPr/>
          <p:nvPr/>
        </p:nvSpPr>
        <p:spPr>
          <a:xfrm rot="10800000" flipH="1">
            <a:off x="5959469" y="4274467"/>
            <a:ext cx="273062" cy="1956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518" name="삼각형"/>
          <p:cNvSpPr/>
          <p:nvPr/>
        </p:nvSpPr>
        <p:spPr>
          <a:xfrm rot="10800000" flipH="1">
            <a:off x="5959469" y="3690267"/>
            <a:ext cx="273062" cy="1956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521" name="Google Shape;173;g7c553259d1_0_81"/>
          <p:cNvGrpSpPr/>
          <p:nvPr/>
        </p:nvGrpSpPr>
        <p:grpSpPr>
          <a:xfrm>
            <a:off x="6072180" y="2207030"/>
            <a:ext cx="302704" cy="370799"/>
            <a:chOff x="0" y="0"/>
            <a:chExt cx="302702" cy="370798"/>
          </a:xfrm>
        </p:grpSpPr>
        <p:sp>
          <p:nvSpPr>
            <p:cNvPr id="519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520" name="1"/>
            <p:cNvSpPr txBox="1"/>
            <p:nvPr/>
          </p:nvSpPr>
          <p:spPr>
            <a:xfrm>
              <a:off x="45724" y="0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522" name="삭제"/>
          <p:cNvSpPr/>
          <p:nvPr/>
        </p:nvSpPr>
        <p:spPr>
          <a:xfrm>
            <a:off x="7202805" y="2568898"/>
            <a:ext cx="594995" cy="34539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r>
              <a:t>삭제</a:t>
            </a:r>
          </a:p>
        </p:txBody>
      </p:sp>
      <p:sp>
        <p:nvSpPr>
          <p:cNvPr id="523" name="관리자추가"/>
          <p:cNvSpPr/>
          <p:nvPr/>
        </p:nvSpPr>
        <p:spPr>
          <a:xfrm>
            <a:off x="6527800" y="1437146"/>
            <a:ext cx="1270000" cy="34539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r>
              <a:t>관리자추가</a:t>
            </a:r>
          </a:p>
        </p:txBody>
      </p:sp>
      <p:grpSp>
        <p:nvGrpSpPr>
          <p:cNvPr id="526" name="Google Shape;173;g7c553259d1_0_81"/>
          <p:cNvGrpSpPr/>
          <p:nvPr/>
        </p:nvGrpSpPr>
        <p:grpSpPr>
          <a:xfrm>
            <a:off x="7621580" y="2384830"/>
            <a:ext cx="302704" cy="370799"/>
            <a:chOff x="0" y="0"/>
            <a:chExt cx="302702" cy="370798"/>
          </a:xfrm>
        </p:grpSpPr>
        <p:sp>
          <p:nvSpPr>
            <p:cNvPr id="524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525" name="1"/>
            <p:cNvSpPr txBox="1"/>
            <p:nvPr/>
          </p:nvSpPr>
          <p:spPr>
            <a:xfrm>
              <a:off x="45724" y="0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529" name="Google Shape;173;g7c553259d1_0_81"/>
          <p:cNvGrpSpPr/>
          <p:nvPr/>
        </p:nvGrpSpPr>
        <p:grpSpPr>
          <a:xfrm>
            <a:off x="6326180" y="1186362"/>
            <a:ext cx="302704" cy="370799"/>
            <a:chOff x="0" y="0"/>
            <a:chExt cx="302702" cy="370798"/>
          </a:xfrm>
        </p:grpSpPr>
        <p:sp>
          <p:nvSpPr>
            <p:cNvPr id="527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528" name="1"/>
            <p:cNvSpPr txBox="1"/>
            <p:nvPr/>
          </p:nvSpPr>
          <p:spPr>
            <a:xfrm>
              <a:off x="45724" y="0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530" name="수정"/>
          <p:cNvSpPr/>
          <p:nvPr/>
        </p:nvSpPr>
        <p:spPr>
          <a:xfrm>
            <a:off x="6484997" y="2568898"/>
            <a:ext cx="594995" cy="34539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r>
              <a:t>수정</a:t>
            </a:r>
          </a:p>
        </p:txBody>
      </p:sp>
      <p:sp>
        <p:nvSpPr>
          <p:cNvPr id="531" name="삭제"/>
          <p:cNvSpPr/>
          <p:nvPr/>
        </p:nvSpPr>
        <p:spPr>
          <a:xfrm>
            <a:off x="7224207" y="3107399"/>
            <a:ext cx="594995" cy="34539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r>
              <a:t>삭제</a:t>
            </a:r>
          </a:p>
        </p:txBody>
      </p:sp>
      <p:sp>
        <p:nvSpPr>
          <p:cNvPr id="532" name="수정"/>
          <p:cNvSpPr/>
          <p:nvPr/>
        </p:nvSpPr>
        <p:spPr>
          <a:xfrm>
            <a:off x="6506398" y="3107399"/>
            <a:ext cx="594995" cy="34539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r>
              <a:t>수정</a:t>
            </a:r>
          </a:p>
        </p:txBody>
      </p:sp>
      <p:sp>
        <p:nvSpPr>
          <p:cNvPr id="533" name="삭제"/>
          <p:cNvSpPr/>
          <p:nvPr/>
        </p:nvSpPr>
        <p:spPr>
          <a:xfrm>
            <a:off x="7224207" y="3645900"/>
            <a:ext cx="594995" cy="34539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r>
              <a:t>삭제</a:t>
            </a:r>
          </a:p>
        </p:txBody>
      </p:sp>
      <p:sp>
        <p:nvSpPr>
          <p:cNvPr id="534" name="수정"/>
          <p:cNvSpPr/>
          <p:nvPr/>
        </p:nvSpPr>
        <p:spPr>
          <a:xfrm>
            <a:off x="6506398" y="3645900"/>
            <a:ext cx="594995" cy="33338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r>
              <a:t>수정</a:t>
            </a:r>
          </a:p>
        </p:txBody>
      </p:sp>
      <p:sp>
        <p:nvSpPr>
          <p:cNvPr id="535" name="삭제"/>
          <p:cNvSpPr/>
          <p:nvPr/>
        </p:nvSpPr>
        <p:spPr>
          <a:xfrm>
            <a:off x="7224207" y="4184401"/>
            <a:ext cx="594995" cy="34539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r>
              <a:t>삭제</a:t>
            </a:r>
          </a:p>
        </p:txBody>
      </p:sp>
      <p:sp>
        <p:nvSpPr>
          <p:cNvPr id="536" name="수정"/>
          <p:cNvSpPr/>
          <p:nvPr/>
        </p:nvSpPr>
        <p:spPr>
          <a:xfrm>
            <a:off x="6506398" y="4184401"/>
            <a:ext cx="594995" cy="33338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r>
              <a:t>수정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8" cy="26507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7" cy="26507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표 13"/>
          <p:cNvGraphicFramePr/>
          <p:nvPr/>
        </p:nvGraphicFramePr>
        <p:xfrm>
          <a:off x="8509686" y="1289960"/>
          <a:ext cx="3491813" cy="534999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7"/>
            <a:ext cx="803209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101" name="표 57"/>
          <p:cNvGraphicFramePr/>
          <p:nvPr/>
        </p:nvGraphicFramePr>
        <p:xfrm>
          <a:off x="131601" y="115758"/>
          <a:ext cx="3313728" cy="81371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표 6"/>
          <p:cNvGraphicFramePr/>
          <p:nvPr/>
        </p:nvGraphicFramePr>
        <p:xfrm>
          <a:off x="9309044" y="197402"/>
          <a:ext cx="2815498" cy="26507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표 8"/>
          <p:cNvGraphicFramePr/>
          <p:nvPr/>
        </p:nvGraphicFramePr>
        <p:xfrm>
          <a:off x="6200085" y="197402"/>
          <a:ext cx="2815497" cy="26507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표 13"/>
          <p:cNvGraphicFramePr/>
          <p:nvPr/>
        </p:nvGraphicFramePr>
        <p:xfrm>
          <a:off x="8509686" y="1289960"/>
          <a:ext cx="3491813" cy="534999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6" name="직사각형 39"/>
          <p:cNvSpPr/>
          <p:nvPr/>
        </p:nvSpPr>
        <p:spPr>
          <a:xfrm>
            <a:off x="258600" y="1289957"/>
            <a:ext cx="3854857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107" name="표 57"/>
          <p:cNvGraphicFramePr/>
          <p:nvPr/>
        </p:nvGraphicFramePr>
        <p:xfrm>
          <a:off x="131601" y="115758"/>
          <a:ext cx="3313728" cy="81371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8" name="직사각형 39"/>
          <p:cNvSpPr/>
          <p:nvPr/>
        </p:nvSpPr>
        <p:spPr>
          <a:xfrm>
            <a:off x="4295571" y="1289955"/>
            <a:ext cx="3854857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표 13"/>
          <p:cNvGraphicFramePr/>
          <p:nvPr/>
        </p:nvGraphicFramePr>
        <p:xfrm>
          <a:off x="8509686" y="1289960"/>
          <a:ext cx="3491813" cy="5407837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상단에 이미지와 카테고리명이 들어가며 카테고리 클릭 시 이름은 붉은색으로 변경 되며 하단에 컨텐츠 출력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하단 제품은 대표이미지와 대여기간,     금액 등 기본적인 정보 노출 </a:t>
                      </a:r>
                    </a:p>
                    <a:p>
                      <a:pPr algn="l">
                        <a:defRPr sz="1500"/>
                      </a:pPr>
                      <a:r>
                        <a:t>이미지나 텍스트 클릭 시 상세 페이지로 전환.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3" name="직사각형 39"/>
          <p:cNvSpPr/>
          <p:nvPr/>
        </p:nvSpPr>
        <p:spPr>
          <a:xfrm>
            <a:off x="131601" y="1289957"/>
            <a:ext cx="803209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114" name="표 57"/>
          <p:cNvGraphicFramePr/>
          <p:nvPr>
            <p:extLst>
              <p:ext uri="{D42A27DB-BD31-4B8C-83A1-F6EECF244321}">
                <p14:modId xmlns:p14="http://schemas.microsoft.com/office/powerpoint/2010/main" val="1029389672"/>
              </p:ext>
            </p:extLst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>
                          <a:solidFill>
                            <a:schemeClr val="tx1"/>
                          </a:solidFill>
                        </a:rPr>
                        <a:t>화면코드</a:t>
                      </a:r>
                      <a:endParaRPr sz="15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chemeClr val="tx1"/>
                          </a:solidFill>
                        </a:rPr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dirty="0" err="1">
                          <a:solidFill>
                            <a:schemeClr val="tx1"/>
                          </a:solidFill>
                        </a:rPr>
                        <a:t>카테고리별</a:t>
                      </a:r>
                      <a:r>
                        <a:rPr sz="13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300" dirty="0" err="1">
                          <a:solidFill>
                            <a:schemeClr val="tx1"/>
                          </a:solidFill>
                        </a:rPr>
                        <a:t>컨텐츠</a:t>
                      </a:r>
                      <a:endParaRPr sz="13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17" name="IT"/>
          <p:cNvGrpSpPr/>
          <p:nvPr/>
        </p:nvGrpSpPr>
        <p:grpSpPr>
          <a:xfrm>
            <a:off x="812797" y="1308098"/>
            <a:ext cx="1016899" cy="913811"/>
            <a:chOff x="-1" y="0"/>
            <a:chExt cx="1016898" cy="913810"/>
          </a:xfrm>
        </p:grpSpPr>
        <p:sp>
          <p:nvSpPr>
            <p:cNvPr id="115" name="타원형"/>
            <p:cNvSpPr/>
            <p:nvPr/>
          </p:nvSpPr>
          <p:spPr>
            <a:xfrm>
              <a:off x="-2" y="-1"/>
              <a:ext cx="1016899" cy="913811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EF000D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16" name="IT"/>
            <p:cNvSpPr txBox="1"/>
            <p:nvPr/>
          </p:nvSpPr>
          <p:spPr>
            <a:xfrm>
              <a:off x="148920" y="271483"/>
              <a:ext cx="719055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EF000D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IT</a:t>
              </a:r>
            </a:p>
          </p:txBody>
        </p:sp>
      </p:grpSp>
      <p:grpSp>
        <p:nvGrpSpPr>
          <p:cNvPr id="120" name="레져"/>
          <p:cNvGrpSpPr/>
          <p:nvPr/>
        </p:nvGrpSpPr>
        <p:grpSpPr>
          <a:xfrm>
            <a:off x="2222498" y="1308098"/>
            <a:ext cx="1016899" cy="913811"/>
            <a:chOff x="-1" y="0"/>
            <a:chExt cx="1016898" cy="913810"/>
          </a:xfrm>
        </p:grpSpPr>
        <p:sp>
          <p:nvSpPr>
            <p:cNvPr id="118" name="타원형"/>
            <p:cNvSpPr/>
            <p:nvPr/>
          </p:nvSpPr>
          <p:spPr>
            <a:xfrm>
              <a:off x="-2" y="-1"/>
              <a:ext cx="1016899" cy="913811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19" name="레져"/>
            <p:cNvSpPr txBox="1"/>
            <p:nvPr/>
          </p:nvSpPr>
          <p:spPr>
            <a:xfrm>
              <a:off x="148920" y="277833"/>
              <a:ext cx="719055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레져</a:t>
              </a:r>
            </a:p>
          </p:txBody>
        </p:sp>
      </p:grpSp>
      <p:grpSp>
        <p:nvGrpSpPr>
          <p:cNvPr id="123" name="가전"/>
          <p:cNvGrpSpPr/>
          <p:nvPr/>
        </p:nvGrpSpPr>
        <p:grpSpPr>
          <a:xfrm>
            <a:off x="3632197" y="1308098"/>
            <a:ext cx="1016899" cy="913811"/>
            <a:chOff x="-1" y="0"/>
            <a:chExt cx="1016898" cy="913810"/>
          </a:xfrm>
        </p:grpSpPr>
        <p:sp>
          <p:nvSpPr>
            <p:cNvPr id="121" name="타원형"/>
            <p:cNvSpPr/>
            <p:nvPr/>
          </p:nvSpPr>
          <p:spPr>
            <a:xfrm>
              <a:off x="-2" y="-1"/>
              <a:ext cx="1016899" cy="913811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22" name="가전"/>
            <p:cNvSpPr txBox="1"/>
            <p:nvPr/>
          </p:nvSpPr>
          <p:spPr>
            <a:xfrm>
              <a:off x="148920" y="277833"/>
              <a:ext cx="719055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가전</a:t>
              </a:r>
            </a:p>
          </p:txBody>
        </p:sp>
      </p:grpSp>
      <p:grpSp>
        <p:nvGrpSpPr>
          <p:cNvPr id="126" name="헬스"/>
          <p:cNvGrpSpPr/>
          <p:nvPr/>
        </p:nvGrpSpPr>
        <p:grpSpPr>
          <a:xfrm>
            <a:off x="5041897" y="1308098"/>
            <a:ext cx="1016899" cy="913811"/>
            <a:chOff x="-1" y="0"/>
            <a:chExt cx="1016898" cy="913810"/>
          </a:xfrm>
        </p:grpSpPr>
        <p:sp>
          <p:nvSpPr>
            <p:cNvPr id="124" name="타원형"/>
            <p:cNvSpPr/>
            <p:nvPr/>
          </p:nvSpPr>
          <p:spPr>
            <a:xfrm>
              <a:off x="-2" y="-1"/>
              <a:ext cx="1016899" cy="913811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25" name="헬스"/>
            <p:cNvSpPr txBox="1"/>
            <p:nvPr/>
          </p:nvSpPr>
          <p:spPr>
            <a:xfrm>
              <a:off x="148920" y="277833"/>
              <a:ext cx="719055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헬스</a:t>
              </a:r>
            </a:p>
          </p:txBody>
        </p:sp>
      </p:grpSp>
      <p:grpSp>
        <p:nvGrpSpPr>
          <p:cNvPr id="129" name="차량"/>
          <p:cNvGrpSpPr/>
          <p:nvPr/>
        </p:nvGrpSpPr>
        <p:grpSpPr>
          <a:xfrm>
            <a:off x="6451597" y="1308098"/>
            <a:ext cx="1016899" cy="913811"/>
            <a:chOff x="-1" y="0"/>
            <a:chExt cx="1016898" cy="913810"/>
          </a:xfrm>
        </p:grpSpPr>
        <p:sp>
          <p:nvSpPr>
            <p:cNvPr id="127" name="타원형"/>
            <p:cNvSpPr/>
            <p:nvPr/>
          </p:nvSpPr>
          <p:spPr>
            <a:xfrm>
              <a:off x="-2" y="-1"/>
              <a:ext cx="1016899" cy="913811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28" name="차량"/>
            <p:cNvSpPr txBox="1"/>
            <p:nvPr/>
          </p:nvSpPr>
          <p:spPr>
            <a:xfrm>
              <a:off x="148920" y="277833"/>
              <a:ext cx="719055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차량</a:t>
              </a:r>
            </a:p>
          </p:txBody>
        </p:sp>
      </p:grpSp>
      <p:pic>
        <p:nvPicPr>
          <p:cNvPr id="13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738" y="2370432"/>
            <a:ext cx="1548509" cy="127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92342" y="2370432"/>
            <a:ext cx="1548511" cy="127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36540" y="2321741"/>
            <a:ext cx="2068531" cy="127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38394" y="2282456"/>
            <a:ext cx="1548509" cy="1270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540" y="4506731"/>
            <a:ext cx="1548511" cy="127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0144" y="4506731"/>
            <a:ext cx="1548511" cy="127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04343" y="4458041"/>
            <a:ext cx="2068532" cy="127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93042" y="4439244"/>
            <a:ext cx="1548511" cy="1270003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2020 맥북프로"/>
          <p:cNvSpPr txBox="1"/>
          <p:nvPr/>
        </p:nvSpPr>
        <p:spPr>
          <a:xfrm>
            <a:off x="551151" y="3677575"/>
            <a:ext cx="1493096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200" dirty="0"/>
              <a:t>2020 </a:t>
            </a:r>
            <a:r>
              <a:rPr sz="1200" dirty="0" err="1"/>
              <a:t>맥북프로</a:t>
            </a:r>
            <a:endParaRPr sz="1200" dirty="0"/>
          </a:p>
        </p:txBody>
      </p:sp>
      <p:sp>
        <p:nvSpPr>
          <p:cNvPr id="139" name="대여기간 6/12까지…"/>
          <p:cNvSpPr txBox="1"/>
          <p:nvPr/>
        </p:nvSpPr>
        <p:spPr>
          <a:xfrm>
            <a:off x="565422" y="4033718"/>
            <a:ext cx="1385953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200"/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200"/>
              <a:t>300,000원</a:t>
            </a:r>
          </a:p>
        </p:txBody>
      </p:sp>
      <p:sp>
        <p:nvSpPr>
          <p:cNvPr id="140" name="2019 아이맥"/>
          <p:cNvSpPr txBox="1"/>
          <p:nvPr/>
        </p:nvSpPr>
        <p:spPr>
          <a:xfrm>
            <a:off x="2411284" y="3677575"/>
            <a:ext cx="1493097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200"/>
              <a:t>2019 아이맥</a:t>
            </a:r>
          </a:p>
        </p:txBody>
      </p:sp>
      <p:sp>
        <p:nvSpPr>
          <p:cNvPr id="141" name="대여기간 6/12까지…"/>
          <p:cNvSpPr txBox="1"/>
          <p:nvPr/>
        </p:nvSpPr>
        <p:spPr>
          <a:xfrm>
            <a:off x="2424393" y="4018260"/>
            <a:ext cx="1385953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200"/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200"/>
              <a:t>300,000원</a:t>
            </a:r>
          </a:p>
        </p:txBody>
      </p:sp>
      <p:sp>
        <p:nvSpPr>
          <p:cNvPr id="142" name="2020 아이패드"/>
          <p:cNvSpPr txBox="1"/>
          <p:nvPr/>
        </p:nvSpPr>
        <p:spPr>
          <a:xfrm>
            <a:off x="4367898" y="3677575"/>
            <a:ext cx="1493098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200"/>
              <a:t>2020 아이패드</a:t>
            </a:r>
          </a:p>
        </p:txBody>
      </p:sp>
      <p:sp>
        <p:nvSpPr>
          <p:cNvPr id="143" name="대여기간 6/12까지…"/>
          <p:cNvSpPr txBox="1"/>
          <p:nvPr/>
        </p:nvSpPr>
        <p:spPr>
          <a:xfrm>
            <a:off x="4382169" y="4033718"/>
            <a:ext cx="1385953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200"/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200"/>
              <a:t>300,000원</a:t>
            </a:r>
          </a:p>
        </p:txBody>
      </p:sp>
      <p:sp>
        <p:nvSpPr>
          <p:cNvPr id="144" name="2018 맥미니"/>
          <p:cNvSpPr txBox="1"/>
          <p:nvPr/>
        </p:nvSpPr>
        <p:spPr>
          <a:xfrm>
            <a:off x="6325673" y="3606663"/>
            <a:ext cx="1493097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200"/>
              <a:t>2018 맥미니</a:t>
            </a:r>
          </a:p>
        </p:txBody>
      </p:sp>
      <p:sp>
        <p:nvSpPr>
          <p:cNvPr id="145" name="대여기간 6/12까지…"/>
          <p:cNvSpPr txBox="1"/>
          <p:nvPr/>
        </p:nvSpPr>
        <p:spPr>
          <a:xfrm>
            <a:off x="6339945" y="3962806"/>
            <a:ext cx="1385953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200"/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200"/>
              <a:t>300,000원</a:t>
            </a:r>
          </a:p>
        </p:txBody>
      </p:sp>
      <p:sp>
        <p:nvSpPr>
          <p:cNvPr id="146" name="2020 맥북프로"/>
          <p:cNvSpPr txBox="1"/>
          <p:nvPr/>
        </p:nvSpPr>
        <p:spPr>
          <a:xfrm>
            <a:off x="513840" y="5715880"/>
            <a:ext cx="1493096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200"/>
              <a:t>2020 맥북프로</a:t>
            </a:r>
          </a:p>
        </p:txBody>
      </p:sp>
      <p:sp>
        <p:nvSpPr>
          <p:cNvPr id="147" name="대여기간 6/12까지…"/>
          <p:cNvSpPr txBox="1"/>
          <p:nvPr/>
        </p:nvSpPr>
        <p:spPr>
          <a:xfrm>
            <a:off x="528111" y="6072025"/>
            <a:ext cx="1385953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200"/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200"/>
              <a:t>300,000원</a:t>
            </a:r>
          </a:p>
        </p:txBody>
      </p:sp>
      <p:sp>
        <p:nvSpPr>
          <p:cNvPr id="148" name="2020 맥북프로"/>
          <p:cNvSpPr txBox="1"/>
          <p:nvPr/>
        </p:nvSpPr>
        <p:spPr>
          <a:xfrm>
            <a:off x="2372809" y="5700424"/>
            <a:ext cx="1493099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200"/>
              <a:t>2020 맥북프로</a:t>
            </a:r>
          </a:p>
        </p:txBody>
      </p:sp>
      <p:sp>
        <p:nvSpPr>
          <p:cNvPr id="149" name="대여기간 6/12까지…"/>
          <p:cNvSpPr txBox="1"/>
          <p:nvPr/>
        </p:nvSpPr>
        <p:spPr>
          <a:xfrm>
            <a:off x="2387082" y="6056567"/>
            <a:ext cx="1385953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200"/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200"/>
              <a:t>300,000원</a:t>
            </a:r>
          </a:p>
        </p:txBody>
      </p:sp>
      <p:sp>
        <p:nvSpPr>
          <p:cNvPr id="150" name="2020 맥북프로"/>
          <p:cNvSpPr txBox="1"/>
          <p:nvPr/>
        </p:nvSpPr>
        <p:spPr>
          <a:xfrm>
            <a:off x="4330586" y="5715880"/>
            <a:ext cx="1493097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200"/>
              <a:t>2020 맥북프로</a:t>
            </a:r>
          </a:p>
        </p:txBody>
      </p:sp>
      <p:sp>
        <p:nvSpPr>
          <p:cNvPr id="151" name="대여기간 6/12까지…"/>
          <p:cNvSpPr txBox="1"/>
          <p:nvPr/>
        </p:nvSpPr>
        <p:spPr>
          <a:xfrm>
            <a:off x="4344857" y="6072025"/>
            <a:ext cx="1385953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200"/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200"/>
              <a:t>300,000원</a:t>
            </a:r>
          </a:p>
        </p:txBody>
      </p:sp>
      <p:sp>
        <p:nvSpPr>
          <p:cNvPr id="152" name="2020 맥북프로"/>
          <p:cNvSpPr txBox="1"/>
          <p:nvPr/>
        </p:nvSpPr>
        <p:spPr>
          <a:xfrm>
            <a:off x="6288363" y="5644970"/>
            <a:ext cx="1493097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200"/>
              <a:t>2020 맥북프로</a:t>
            </a:r>
          </a:p>
        </p:txBody>
      </p:sp>
      <p:sp>
        <p:nvSpPr>
          <p:cNvPr id="153" name="대여기간 6/12까지…"/>
          <p:cNvSpPr txBox="1"/>
          <p:nvPr/>
        </p:nvSpPr>
        <p:spPr>
          <a:xfrm>
            <a:off x="6302634" y="6001113"/>
            <a:ext cx="1385953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200"/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200"/>
              <a:t>300,000원</a:t>
            </a:r>
          </a:p>
        </p:txBody>
      </p:sp>
      <p:grpSp>
        <p:nvGrpSpPr>
          <p:cNvPr id="156" name="Google Shape;173;g7c553259d1_0_81"/>
          <p:cNvGrpSpPr/>
          <p:nvPr/>
        </p:nvGrpSpPr>
        <p:grpSpPr>
          <a:xfrm>
            <a:off x="682949" y="1283606"/>
            <a:ext cx="302704" cy="370799"/>
            <a:chOff x="0" y="-1"/>
            <a:chExt cx="302702" cy="370798"/>
          </a:xfrm>
        </p:grpSpPr>
        <p:sp>
          <p:nvSpPr>
            <p:cNvPr id="154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155" name="1"/>
            <p:cNvSpPr txBox="1"/>
            <p:nvPr/>
          </p:nvSpPr>
          <p:spPr>
            <a:xfrm>
              <a:off x="45724" y="-2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59" name="Google Shape;173;g7c553259d1_0_81"/>
          <p:cNvGrpSpPr/>
          <p:nvPr/>
        </p:nvGrpSpPr>
        <p:grpSpPr>
          <a:xfrm>
            <a:off x="430061" y="2658663"/>
            <a:ext cx="302704" cy="370799"/>
            <a:chOff x="0" y="-1"/>
            <a:chExt cx="302702" cy="370798"/>
          </a:xfrm>
        </p:grpSpPr>
        <p:sp>
          <p:nvSpPr>
            <p:cNvPr id="157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158" name="2"/>
            <p:cNvSpPr txBox="1"/>
            <p:nvPr/>
          </p:nvSpPr>
          <p:spPr>
            <a:xfrm>
              <a:off x="45724" y="-2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2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카테고리 이미지부분을 우측으로 </a:t>
                      </a:r>
                    </a:p>
                    <a:p>
                      <a:pPr algn="l">
                        <a:defRPr sz="1500"/>
                      </a:pPr>
                      <a:r>
                        <a:t>스와이프시 다음카테코리 메뉴로 넘어감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4" name="직사각형 39"/>
          <p:cNvSpPr/>
          <p:nvPr/>
        </p:nvSpPr>
        <p:spPr>
          <a:xfrm>
            <a:off x="258600" y="1289957"/>
            <a:ext cx="3854857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165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6" name="직사각형 39"/>
          <p:cNvSpPr/>
          <p:nvPr/>
        </p:nvSpPr>
        <p:spPr>
          <a:xfrm>
            <a:off x="4295571" y="1289955"/>
            <a:ext cx="385485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169" name="메인로고"/>
          <p:cNvGrpSpPr/>
          <p:nvPr/>
        </p:nvGrpSpPr>
        <p:grpSpPr>
          <a:xfrm>
            <a:off x="1551027" y="1422400"/>
            <a:ext cx="1270003" cy="517525"/>
            <a:chOff x="0" y="0"/>
            <a:chExt cx="1270001" cy="517525"/>
          </a:xfrm>
        </p:grpSpPr>
        <p:sp>
          <p:nvSpPr>
            <p:cNvPr id="167" name="직사각형"/>
            <p:cNvSpPr/>
            <p:nvPr/>
          </p:nvSpPr>
          <p:spPr>
            <a:xfrm>
              <a:off x="-1" y="0"/>
              <a:ext cx="1270003" cy="51752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F161E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68" name="메인로고"/>
            <p:cNvSpPr txBox="1"/>
            <p:nvPr/>
          </p:nvSpPr>
          <p:spPr>
            <a:xfrm>
              <a:off x="-1" y="79694"/>
              <a:ext cx="1270003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메인로고</a:t>
              </a:r>
            </a:p>
          </p:txBody>
        </p:sp>
      </p:grpSp>
      <p:grpSp>
        <p:nvGrpSpPr>
          <p:cNvPr id="172" name="IT"/>
          <p:cNvGrpSpPr/>
          <p:nvPr/>
        </p:nvGrpSpPr>
        <p:grpSpPr>
          <a:xfrm>
            <a:off x="546097" y="2324098"/>
            <a:ext cx="604179" cy="542928"/>
            <a:chOff x="-1" y="0"/>
            <a:chExt cx="604177" cy="542927"/>
          </a:xfrm>
        </p:grpSpPr>
        <p:sp>
          <p:nvSpPr>
            <p:cNvPr id="170" name="타원형"/>
            <p:cNvSpPr/>
            <p:nvPr/>
          </p:nvSpPr>
          <p:spPr>
            <a:xfrm>
              <a:off x="-2" y="-1"/>
              <a:ext cx="604179" cy="542928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EF000D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71" name="IT"/>
            <p:cNvSpPr txBox="1"/>
            <p:nvPr/>
          </p:nvSpPr>
          <p:spPr>
            <a:xfrm>
              <a:off x="88479" y="149544"/>
              <a:ext cx="427217" cy="243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EF000D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IT</a:t>
              </a:r>
            </a:p>
          </p:txBody>
        </p:sp>
      </p:grpSp>
      <p:grpSp>
        <p:nvGrpSpPr>
          <p:cNvPr id="175" name="레져"/>
          <p:cNvGrpSpPr/>
          <p:nvPr/>
        </p:nvGrpSpPr>
        <p:grpSpPr>
          <a:xfrm>
            <a:off x="1422398" y="2324098"/>
            <a:ext cx="604179" cy="542928"/>
            <a:chOff x="-1" y="0"/>
            <a:chExt cx="604177" cy="542927"/>
          </a:xfrm>
        </p:grpSpPr>
        <p:sp>
          <p:nvSpPr>
            <p:cNvPr id="173" name="타원형"/>
            <p:cNvSpPr/>
            <p:nvPr/>
          </p:nvSpPr>
          <p:spPr>
            <a:xfrm>
              <a:off x="-2" y="-1"/>
              <a:ext cx="604179" cy="542928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74" name="레져"/>
            <p:cNvSpPr txBox="1"/>
            <p:nvPr/>
          </p:nvSpPr>
          <p:spPr>
            <a:xfrm>
              <a:off x="88479" y="149544"/>
              <a:ext cx="427217" cy="243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레져</a:t>
              </a:r>
            </a:p>
          </p:txBody>
        </p:sp>
      </p:grpSp>
      <p:grpSp>
        <p:nvGrpSpPr>
          <p:cNvPr id="178" name="가전"/>
          <p:cNvGrpSpPr/>
          <p:nvPr/>
        </p:nvGrpSpPr>
        <p:grpSpPr>
          <a:xfrm>
            <a:off x="2298698" y="2324098"/>
            <a:ext cx="604179" cy="542928"/>
            <a:chOff x="-1" y="0"/>
            <a:chExt cx="604177" cy="542927"/>
          </a:xfrm>
        </p:grpSpPr>
        <p:sp>
          <p:nvSpPr>
            <p:cNvPr id="176" name="타원형"/>
            <p:cNvSpPr/>
            <p:nvPr/>
          </p:nvSpPr>
          <p:spPr>
            <a:xfrm>
              <a:off x="-2" y="-1"/>
              <a:ext cx="604179" cy="542928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77" name="가전"/>
            <p:cNvSpPr txBox="1"/>
            <p:nvPr/>
          </p:nvSpPr>
          <p:spPr>
            <a:xfrm>
              <a:off x="88479" y="149544"/>
              <a:ext cx="427217" cy="243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가전</a:t>
              </a:r>
            </a:p>
          </p:txBody>
        </p:sp>
      </p:grpSp>
      <p:grpSp>
        <p:nvGrpSpPr>
          <p:cNvPr id="181" name="헬스"/>
          <p:cNvGrpSpPr/>
          <p:nvPr/>
        </p:nvGrpSpPr>
        <p:grpSpPr>
          <a:xfrm>
            <a:off x="3174998" y="2337653"/>
            <a:ext cx="604179" cy="542928"/>
            <a:chOff x="-1" y="0"/>
            <a:chExt cx="604177" cy="542927"/>
          </a:xfrm>
        </p:grpSpPr>
        <p:sp>
          <p:nvSpPr>
            <p:cNvPr id="179" name="타원형"/>
            <p:cNvSpPr/>
            <p:nvPr/>
          </p:nvSpPr>
          <p:spPr>
            <a:xfrm>
              <a:off x="-2" y="-1"/>
              <a:ext cx="604179" cy="542928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80" name="헬스"/>
            <p:cNvSpPr txBox="1"/>
            <p:nvPr/>
          </p:nvSpPr>
          <p:spPr>
            <a:xfrm>
              <a:off x="88479" y="149544"/>
              <a:ext cx="427217" cy="243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헬스</a:t>
              </a:r>
            </a:p>
          </p:txBody>
        </p:sp>
      </p:grpSp>
      <p:grpSp>
        <p:nvGrpSpPr>
          <p:cNvPr id="184" name="Google Shape;173;g7c553259d1_0_81"/>
          <p:cNvGrpSpPr/>
          <p:nvPr/>
        </p:nvGrpSpPr>
        <p:grpSpPr>
          <a:xfrm>
            <a:off x="403549" y="2121808"/>
            <a:ext cx="302704" cy="370799"/>
            <a:chOff x="0" y="0"/>
            <a:chExt cx="302702" cy="370798"/>
          </a:xfrm>
        </p:grpSpPr>
        <p:sp>
          <p:nvSpPr>
            <p:cNvPr id="182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183" name="1"/>
            <p:cNvSpPr txBox="1"/>
            <p:nvPr/>
          </p:nvSpPr>
          <p:spPr>
            <a:xfrm>
              <a:off x="45724" y="-1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1</a:t>
              </a:r>
            </a:p>
          </p:txBody>
        </p:sp>
      </p:grpSp>
      <p:pic>
        <p:nvPicPr>
          <p:cNvPr id="18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638" y="3030413"/>
            <a:ext cx="971993" cy="797175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2020 맥북프로"/>
          <p:cNvSpPr txBox="1"/>
          <p:nvPr/>
        </p:nvSpPr>
        <p:spPr>
          <a:xfrm>
            <a:off x="589249" y="3804575"/>
            <a:ext cx="1216768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100"/>
              <a:t>2020 맥북프로</a:t>
            </a:r>
          </a:p>
        </p:txBody>
      </p:sp>
      <p:sp>
        <p:nvSpPr>
          <p:cNvPr id="187" name="대여기간 6/12까지…"/>
          <p:cNvSpPr txBox="1"/>
          <p:nvPr/>
        </p:nvSpPr>
        <p:spPr>
          <a:xfrm>
            <a:off x="473040" y="4148018"/>
            <a:ext cx="1449186" cy="430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300,000원</a:t>
            </a:r>
          </a:p>
        </p:txBody>
      </p:sp>
      <p:pic>
        <p:nvPicPr>
          <p:cNvPr id="18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61622" y="3030413"/>
            <a:ext cx="971994" cy="797175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2020 맥북프로"/>
          <p:cNvSpPr txBox="1"/>
          <p:nvPr/>
        </p:nvSpPr>
        <p:spPr>
          <a:xfrm>
            <a:off x="2439235" y="3804575"/>
            <a:ext cx="1216768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100"/>
              <a:t>2020 맥북프로</a:t>
            </a:r>
          </a:p>
        </p:txBody>
      </p:sp>
      <p:sp>
        <p:nvSpPr>
          <p:cNvPr id="190" name="대여기간 6/12까지…"/>
          <p:cNvSpPr txBox="1"/>
          <p:nvPr/>
        </p:nvSpPr>
        <p:spPr>
          <a:xfrm>
            <a:off x="2323027" y="4148018"/>
            <a:ext cx="1449185" cy="430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300,000원</a:t>
            </a:r>
          </a:p>
        </p:txBody>
      </p:sp>
      <p:pic>
        <p:nvPicPr>
          <p:cNvPr id="19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636" y="4905375"/>
            <a:ext cx="971994" cy="797175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2020 맥북프로"/>
          <p:cNvSpPr txBox="1"/>
          <p:nvPr/>
        </p:nvSpPr>
        <p:spPr>
          <a:xfrm>
            <a:off x="589249" y="5679537"/>
            <a:ext cx="1216768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100"/>
              <a:t>2020 맥북프로</a:t>
            </a:r>
          </a:p>
        </p:txBody>
      </p:sp>
      <p:sp>
        <p:nvSpPr>
          <p:cNvPr id="193" name="대여기간 6/12까지…"/>
          <p:cNvSpPr txBox="1"/>
          <p:nvPr/>
        </p:nvSpPr>
        <p:spPr>
          <a:xfrm>
            <a:off x="473040" y="6022980"/>
            <a:ext cx="1449186" cy="430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300,000원</a:t>
            </a:r>
          </a:p>
        </p:txBody>
      </p:sp>
      <p:pic>
        <p:nvPicPr>
          <p:cNvPr id="19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0429" y="4905375"/>
            <a:ext cx="971993" cy="797175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2020 맥북프로"/>
          <p:cNvSpPr txBox="1"/>
          <p:nvPr/>
        </p:nvSpPr>
        <p:spPr>
          <a:xfrm>
            <a:off x="2378043" y="5679537"/>
            <a:ext cx="1216767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100"/>
              <a:t>2020 맥북프로</a:t>
            </a:r>
          </a:p>
        </p:txBody>
      </p:sp>
      <p:sp>
        <p:nvSpPr>
          <p:cNvPr id="196" name="대여기간 6/12까지…"/>
          <p:cNvSpPr txBox="1"/>
          <p:nvPr/>
        </p:nvSpPr>
        <p:spPr>
          <a:xfrm>
            <a:off x="2261834" y="6022980"/>
            <a:ext cx="1449185" cy="430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300,000원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9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0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클릭시 메인화면으로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검색어 입력시 데이터베이스에서 </a:t>
                      </a:r>
                    </a:p>
                    <a:p>
                      <a:pPr algn="l">
                        <a:defRPr sz="1500"/>
                      </a:pPr>
                      <a:r>
                        <a:t>해당 조건 만족하는 데이터만 불러와</a:t>
                      </a:r>
                    </a:p>
                    <a:p>
                      <a:pPr algn="l">
                        <a:defRPr sz="1500"/>
                      </a:pPr>
                      <a:r>
                        <a:t>하단에 리스트화 하여 노출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리스트화 되어있는 카테고리 클릭 시</a:t>
                      </a:r>
                    </a:p>
                    <a:p>
                      <a:pPr algn="l">
                        <a:defRPr sz="1500"/>
                      </a:pPr>
                      <a:r>
                        <a:t>해당 카테고리에 상품만 다시 노출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상품이미지 혹은 텍스트 클릭 시 </a:t>
                      </a:r>
                    </a:p>
                    <a:p>
                      <a:pPr algn="l">
                        <a:defRPr sz="1500"/>
                      </a:pPr>
                      <a:r>
                        <a:t>해당 상품의 상세 페이지로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1" name="직사각형 39"/>
          <p:cNvSpPr/>
          <p:nvPr/>
        </p:nvSpPr>
        <p:spPr>
          <a:xfrm>
            <a:off x="131601" y="1289957"/>
            <a:ext cx="803209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202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상세 검색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05" name="메인로고"/>
          <p:cNvGrpSpPr/>
          <p:nvPr/>
        </p:nvGrpSpPr>
        <p:grpSpPr>
          <a:xfrm>
            <a:off x="317500" y="1485900"/>
            <a:ext cx="1270000" cy="670223"/>
            <a:chOff x="0" y="0"/>
            <a:chExt cx="1270000" cy="670222"/>
          </a:xfrm>
        </p:grpSpPr>
        <p:sp>
          <p:nvSpPr>
            <p:cNvPr id="203" name="직사각형"/>
            <p:cNvSpPr/>
            <p:nvPr/>
          </p:nvSpPr>
          <p:spPr>
            <a:xfrm>
              <a:off x="0" y="0"/>
              <a:ext cx="1270000" cy="67022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04" name="메인로고"/>
            <p:cNvSpPr txBox="1"/>
            <p:nvPr/>
          </p:nvSpPr>
          <p:spPr>
            <a:xfrm>
              <a:off x="0" y="156043"/>
              <a:ext cx="12700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메인로고</a:t>
              </a:r>
            </a:p>
          </p:txBody>
        </p:sp>
      </p:grpSp>
      <p:sp>
        <p:nvSpPr>
          <p:cNvPr id="206" name="상품명 입력"/>
          <p:cNvSpPr txBox="1"/>
          <p:nvPr/>
        </p:nvSpPr>
        <p:spPr>
          <a:xfrm>
            <a:off x="1784921" y="1621239"/>
            <a:ext cx="5727017" cy="412243"/>
          </a:xfrm>
          <a:prstGeom prst="rect">
            <a:avLst/>
          </a:prstGeom>
          <a:ln w="25400">
            <a:solidFill>
              <a:srgbClr val="FF4455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767676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상품명 입력</a:t>
            </a:r>
          </a:p>
        </p:txBody>
      </p:sp>
      <p:sp>
        <p:nvSpPr>
          <p:cNvPr id="207" name="검색"/>
          <p:cNvSpPr/>
          <p:nvPr/>
        </p:nvSpPr>
        <p:spPr>
          <a:xfrm>
            <a:off x="7140538" y="1660984"/>
            <a:ext cx="273053" cy="320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99" h="21502" extrusionOk="0">
                <a:moveTo>
                  <a:pt x="7928" y="4"/>
                </a:moveTo>
                <a:cubicBezTo>
                  <a:pt x="6343" y="54"/>
                  <a:pt x="4758" y="513"/>
                  <a:pt x="3383" y="1414"/>
                </a:cubicBezTo>
                <a:cubicBezTo>
                  <a:pt x="-286" y="3816"/>
                  <a:pt x="-1098" y="8454"/>
                  <a:pt x="1573" y="11753"/>
                </a:cubicBezTo>
                <a:cubicBezTo>
                  <a:pt x="3866" y="14587"/>
                  <a:pt x="8102" y="15587"/>
                  <a:pt x="11645" y="14130"/>
                </a:cubicBezTo>
                <a:lnTo>
                  <a:pt x="11895" y="14028"/>
                </a:lnTo>
                <a:lnTo>
                  <a:pt x="12039" y="14238"/>
                </a:lnTo>
                <a:cubicBezTo>
                  <a:pt x="12051" y="14256"/>
                  <a:pt x="12060" y="14269"/>
                  <a:pt x="12071" y="14282"/>
                </a:cubicBezTo>
                <a:lnTo>
                  <a:pt x="17686" y="21218"/>
                </a:lnTo>
                <a:cubicBezTo>
                  <a:pt x="17806" y="21366"/>
                  <a:pt x="17984" y="21464"/>
                  <a:pt x="18188" y="21493"/>
                </a:cubicBezTo>
                <a:cubicBezTo>
                  <a:pt x="18392" y="21522"/>
                  <a:pt x="18597" y="21479"/>
                  <a:pt x="18762" y="21371"/>
                </a:cubicBezTo>
                <a:lnTo>
                  <a:pt x="20082" y="20505"/>
                </a:lnTo>
                <a:cubicBezTo>
                  <a:pt x="20425" y="20281"/>
                  <a:pt x="20502" y="19847"/>
                  <a:pt x="20252" y="19538"/>
                </a:cubicBezTo>
                <a:lnTo>
                  <a:pt x="14637" y="12602"/>
                </a:lnTo>
                <a:cubicBezTo>
                  <a:pt x="14613" y="12572"/>
                  <a:pt x="14586" y="12546"/>
                  <a:pt x="14559" y="12521"/>
                </a:cubicBezTo>
                <a:lnTo>
                  <a:pt x="14359" y="12340"/>
                </a:lnTo>
                <a:lnTo>
                  <a:pt x="14540" y="12143"/>
                </a:lnTo>
                <a:cubicBezTo>
                  <a:pt x="16964" y="9533"/>
                  <a:pt x="17103" y="5790"/>
                  <a:pt x="14878" y="3042"/>
                </a:cubicBezTo>
                <a:cubicBezTo>
                  <a:pt x="13209" y="980"/>
                  <a:pt x="10569" y="-78"/>
                  <a:pt x="7928" y="4"/>
                </a:cubicBezTo>
                <a:close/>
                <a:moveTo>
                  <a:pt x="7952" y="1548"/>
                </a:moveTo>
                <a:cubicBezTo>
                  <a:pt x="8377" y="1533"/>
                  <a:pt x="8807" y="1556"/>
                  <a:pt x="9237" y="1617"/>
                </a:cubicBezTo>
                <a:cubicBezTo>
                  <a:pt x="10956" y="1861"/>
                  <a:pt x="12466" y="2690"/>
                  <a:pt x="13488" y="3952"/>
                </a:cubicBezTo>
                <a:cubicBezTo>
                  <a:pt x="15601" y="6562"/>
                  <a:pt x="14959" y="10231"/>
                  <a:pt x="12058" y="12131"/>
                </a:cubicBezTo>
                <a:cubicBezTo>
                  <a:pt x="10904" y="12887"/>
                  <a:pt x="9563" y="13250"/>
                  <a:pt x="8234" y="13250"/>
                </a:cubicBezTo>
                <a:cubicBezTo>
                  <a:pt x="6221" y="13250"/>
                  <a:pt x="4235" y="12415"/>
                  <a:pt x="2963" y="10843"/>
                </a:cubicBezTo>
                <a:cubicBezTo>
                  <a:pt x="850" y="8233"/>
                  <a:pt x="1491" y="4565"/>
                  <a:pt x="4393" y="2665"/>
                </a:cubicBezTo>
                <a:cubicBezTo>
                  <a:pt x="5446" y="1976"/>
                  <a:pt x="6677" y="1593"/>
                  <a:pt x="7952" y="1548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FF4455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pic>
        <p:nvPicPr>
          <p:cNvPr id="20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3668" y="2247193"/>
            <a:ext cx="7207962" cy="1421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4138" y="4211932"/>
            <a:ext cx="1548509" cy="127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90742" y="4211932"/>
            <a:ext cx="1548511" cy="127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34940" y="4163240"/>
            <a:ext cx="2068531" cy="127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이미지" descr="이미지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36794" y="4123957"/>
            <a:ext cx="1548509" cy="1270003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2020 맥북프로"/>
          <p:cNvSpPr txBox="1"/>
          <p:nvPr/>
        </p:nvSpPr>
        <p:spPr>
          <a:xfrm>
            <a:off x="449549" y="5519075"/>
            <a:ext cx="1493099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 dirty="0"/>
              <a:t>2020 </a:t>
            </a:r>
            <a:r>
              <a:rPr sz="1600" dirty="0" err="1"/>
              <a:t>맥북프로</a:t>
            </a:r>
            <a:endParaRPr sz="1600" dirty="0"/>
          </a:p>
        </p:txBody>
      </p:sp>
      <p:sp>
        <p:nvSpPr>
          <p:cNvPr id="214" name="대여기간 6/12까지…"/>
          <p:cNvSpPr txBox="1"/>
          <p:nvPr/>
        </p:nvSpPr>
        <p:spPr>
          <a:xfrm>
            <a:off x="469759" y="5875218"/>
            <a:ext cx="1374078" cy="52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300,000원</a:t>
            </a:r>
          </a:p>
        </p:txBody>
      </p:sp>
      <p:sp>
        <p:nvSpPr>
          <p:cNvPr id="215" name="2019 아이맥"/>
          <p:cNvSpPr txBox="1"/>
          <p:nvPr/>
        </p:nvSpPr>
        <p:spPr>
          <a:xfrm>
            <a:off x="2309684" y="5519075"/>
            <a:ext cx="1493097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/>
              <a:t>2019 아이맥</a:t>
            </a:r>
          </a:p>
        </p:txBody>
      </p:sp>
      <p:sp>
        <p:nvSpPr>
          <p:cNvPr id="216" name="대여기간 6/12까지…"/>
          <p:cNvSpPr txBox="1"/>
          <p:nvPr/>
        </p:nvSpPr>
        <p:spPr>
          <a:xfrm>
            <a:off x="2328730" y="5859762"/>
            <a:ext cx="1374078" cy="520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300,000원</a:t>
            </a:r>
          </a:p>
        </p:txBody>
      </p:sp>
      <p:sp>
        <p:nvSpPr>
          <p:cNvPr id="217" name="2020 아이패드"/>
          <p:cNvSpPr txBox="1"/>
          <p:nvPr/>
        </p:nvSpPr>
        <p:spPr>
          <a:xfrm>
            <a:off x="4266298" y="5519075"/>
            <a:ext cx="1493098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/>
              <a:t>2020 아이패드</a:t>
            </a:r>
          </a:p>
        </p:txBody>
      </p:sp>
      <p:sp>
        <p:nvSpPr>
          <p:cNvPr id="218" name="대여기간 6/12까지…"/>
          <p:cNvSpPr txBox="1"/>
          <p:nvPr/>
        </p:nvSpPr>
        <p:spPr>
          <a:xfrm>
            <a:off x="4286506" y="5875218"/>
            <a:ext cx="1374078" cy="52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300,000원</a:t>
            </a:r>
          </a:p>
        </p:txBody>
      </p:sp>
      <p:sp>
        <p:nvSpPr>
          <p:cNvPr id="219" name="2018 맥미니"/>
          <p:cNvSpPr txBox="1"/>
          <p:nvPr/>
        </p:nvSpPr>
        <p:spPr>
          <a:xfrm>
            <a:off x="6224073" y="5448163"/>
            <a:ext cx="1493097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/>
              <a:t>2018 맥미니</a:t>
            </a:r>
          </a:p>
        </p:txBody>
      </p:sp>
      <p:sp>
        <p:nvSpPr>
          <p:cNvPr id="220" name="대여기간 6/12까지…"/>
          <p:cNvSpPr txBox="1"/>
          <p:nvPr/>
        </p:nvSpPr>
        <p:spPr>
          <a:xfrm>
            <a:off x="6244280" y="5804306"/>
            <a:ext cx="1374079" cy="52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300,000원</a:t>
            </a:r>
          </a:p>
        </p:txBody>
      </p:sp>
      <p:grpSp>
        <p:nvGrpSpPr>
          <p:cNvPr id="223" name="Google Shape;173;g7c553259d1_0_81"/>
          <p:cNvGrpSpPr/>
          <p:nvPr/>
        </p:nvGrpSpPr>
        <p:grpSpPr>
          <a:xfrm>
            <a:off x="162805" y="1315645"/>
            <a:ext cx="302703" cy="370799"/>
            <a:chOff x="0" y="0"/>
            <a:chExt cx="302702" cy="370798"/>
          </a:xfrm>
        </p:grpSpPr>
        <p:sp>
          <p:nvSpPr>
            <p:cNvPr id="221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222" name="1"/>
            <p:cNvSpPr txBox="1"/>
            <p:nvPr/>
          </p:nvSpPr>
          <p:spPr>
            <a:xfrm>
              <a:off x="45724" y="-1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26" name="Google Shape;173;g7c553259d1_0_81"/>
          <p:cNvGrpSpPr/>
          <p:nvPr/>
        </p:nvGrpSpPr>
        <p:grpSpPr>
          <a:xfrm>
            <a:off x="1788404" y="1333441"/>
            <a:ext cx="302704" cy="370799"/>
            <a:chOff x="0" y="0"/>
            <a:chExt cx="302702" cy="370798"/>
          </a:xfrm>
        </p:grpSpPr>
        <p:sp>
          <p:nvSpPr>
            <p:cNvPr id="224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225" name="1"/>
            <p:cNvSpPr txBox="1"/>
            <p:nvPr/>
          </p:nvSpPr>
          <p:spPr>
            <a:xfrm>
              <a:off x="45724" y="-1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229" name="Google Shape;173;g7c553259d1_0_81"/>
          <p:cNvGrpSpPr/>
          <p:nvPr/>
        </p:nvGrpSpPr>
        <p:grpSpPr>
          <a:xfrm>
            <a:off x="366005" y="2487079"/>
            <a:ext cx="302704" cy="370799"/>
            <a:chOff x="0" y="0"/>
            <a:chExt cx="302702" cy="370798"/>
          </a:xfrm>
        </p:grpSpPr>
        <p:sp>
          <p:nvSpPr>
            <p:cNvPr id="227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228" name="1"/>
            <p:cNvSpPr txBox="1"/>
            <p:nvPr/>
          </p:nvSpPr>
          <p:spPr>
            <a:xfrm>
              <a:off x="45724" y="-1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232" name="Google Shape;173;g7c553259d1_0_81"/>
          <p:cNvGrpSpPr/>
          <p:nvPr/>
        </p:nvGrpSpPr>
        <p:grpSpPr>
          <a:xfrm>
            <a:off x="366005" y="4003078"/>
            <a:ext cx="302704" cy="370799"/>
            <a:chOff x="0" y="0"/>
            <a:chExt cx="302702" cy="370798"/>
          </a:xfrm>
        </p:grpSpPr>
        <p:sp>
          <p:nvSpPr>
            <p:cNvPr id="230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231" name="1"/>
            <p:cNvSpPr txBox="1"/>
            <p:nvPr/>
          </p:nvSpPr>
          <p:spPr>
            <a:xfrm>
              <a:off x="45724" y="-1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4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5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6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7" name="직사각형 39"/>
          <p:cNvSpPr/>
          <p:nvPr/>
        </p:nvSpPr>
        <p:spPr>
          <a:xfrm>
            <a:off x="2646201" y="1279167"/>
            <a:ext cx="385485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 sz="1300" dirty="0"/>
          </a:p>
        </p:txBody>
      </p:sp>
      <p:graphicFrame>
        <p:nvGraphicFramePr>
          <p:cNvPr id="238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모바일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상세검색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41" name="메인로고"/>
          <p:cNvGrpSpPr/>
          <p:nvPr/>
        </p:nvGrpSpPr>
        <p:grpSpPr>
          <a:xfrm>
            <a:off x="3938627" y="1411608"/>
            <a:ext cx="1270002" cy="517528"/>
            <a:chOff x="0" y="0"/>
            <a:chExt cx="1270001" cy="517526"/>
          </a:xfrm>
        </p:grpSpPr>
        <p:sp>
          <p:nvSpPr>
            <p:cNvPr id="239" name="직사각형"/>
            <p:cNvSpPr/>
            <p:nvPr/>
          </p:nvSpPr>
          <p:spPr>
            <a:xfrm>
              <a:off x="-1" y="-1"/>
              <a:ext cx="1270003" cy="5175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F161E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40" name="메인로고"/>
            <p:cNvSpPr txBox="1"/>
            <p:nvPr/>
          </p:nvSpPr>
          <p:spPr>
            <a:xfrm>
              <a:off x="-1" y="79694"/>
              <a:ext cx="1270003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메인로고</a:t>
              </a:r>
            </a:p>
          </p:txBody>
        </p:sp>
      </p:grpSp>
      <p:sp>
        <p:nvSpPr>
          <p:cNvPr id="242" name="상품명 입력"/>
          <p:cNvSpPr txBox="1"/>
          <p:nvPr/>
        </p:nvSpPr>
        <p:spPr>
          <a:xfrm>
            <a:off x="2826322" y="2231206"/>
            <a:ext cx="3479115" cy="412243"/>
          </a:xfrm>
          <a:prstGeom prst="rect">
            <a:avLst/>
          </a:prstGeom>
          <a:ln w="25400">
            <a:solidFill>
              <a:srgbClr val="FF4455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767676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상품명 입력</a:t>
            </a:r>
          </a:p>
        </p:txBody>
      </p:sp>
      <p:sp>
        <p:nvSpPr>
          <p:cNvPr id="243" name="검색"/>
          <p:cNvSpPr/>
          <p:nvPr/>
        </p:nvSpPr>
        <p:spPr>
          <a:xfrm>
            <a:off x="5946738" y="2277301"/>
            <a:ext cx="273054" cy="320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99" h="21502" extrusionOk="0">
                <a:moveTo>
                  <a:pt x="7928" y="4"/>
                </a:moveTo>
                <a:cubicBezTo>
                  <a:pt x="6343" y="54"/>
                  <a:pt x="4758" y="513"/>
                  <a:pt x="3383" y="1414"/>
                </a:cubicBezTo>
                <a:cubicBezTo>
                  <a:pt x="-286" y="3816"/>
                  <a:pt x="-1098" y="8454"/>
                  <a:pt x="1573" y="11753"/>
                </a:cubicBezTo>
                <a:cubicBezTo>
                  <a:pt x="3866" y="14587"/>
                  <a:pt x="8102" y="15587"/>
                  <a:pt x="11645" y="14130"/>
                </a:cubicBezTo>
                <a:lnTo>
                  <a:pt x="11895" y="14028"/>
                </a:lnTo>
                <a:lnTo>
                  <a:pt x="12039" y="14238"/>
                </a:lnTo>
                <a:cubicBezTo>
                  <a:pt x="12051" y="14256"/>
                  <a:pt x="12060" y="14269"/>
                  <a:pt x="12071" y="14282"/>
                </a:cubicBezTo>
                <a:lnTo>
                  <a:pt x="17686" y="21218"/>
                </a:lnTo>
                <a:cubicBezTo>
                  <a:pt x="17806" y="21366"/>
                  <a:pt x="17984" y="21464"/>
                  <a:pt x="18188" y="21493"/>
                </a:cubicBezTo>
                <a:cubicBezTo>
                  <a:pt x="18392" y="21522"/>
                  <a:pt x="18597" y="21479"/>
                  <a:pt x="18762" y="21371"/>
                </a:cubicBezTo>
                <a:lnTo>
                  <a:pt x="20082" y="20505"/>
                </a:lnTo>
                <a:cubicBezTo>
                  <a:pt x="20425" y="20281"/>
                  <a:pt x="20502" y="19847"/>
                  <a:pt x="20252" y="19538"/>
                </a:cubicBezTo>
                <a:lnTo>
                  <a:pt x="14637" y="12602"/>
                </a:lnTo>
                <a:cubicBezTo>
                  <a:pt x="14613" y="12572"/>
                  <a:pt x="14586" y="12546"/>
                  <a:pt x="14559" y="12521"/>
                </a:cubicBezTo>
                <a:lnTo>
                  <a:pt x="14359" y="12340"/>
                </a:lnTo>
                <a:lnTo>
                  <a:pt x="14540" y="12143"/>
                </a:lnTo>
                <a:cubicBezTo>
                  <a:pt x="16964" y="9533"/>
                  <a:pt x="17103" y="5790"/>
                  <a:pt x="14878" y="3042"/>
                </a:cubicBezTo>
                <a:cubicBezTo>
                  <a:pt x="13209" y="980"/>
                  <a:pt x="10569" y="-78"/>
                  <a:pt x="7928" y="4"/>
                </a:cubicBezTo>
                <a:close/>
                <a:moveTo>
                  <a:pt x="7952" y="1548"/>
                </a:moveTo>
                <a:cubicBezTo>
                  <a:pt x="8377" y="1533"/>
                  <a:pt x="8807" y="1556"/>
                  <a:pt x="9237" y="1617"/>
                </a:cubicBezTo>
                <a:cubicBezTo>
                  <a:pt x="10956" y="1861"/>
                  <a:pt x="12466" y="2690"/>
                  <a:pt x="13488" y="3952"/>
                </a:cubicBezTo>
                <a:cubicBezTo>
                  <a:pt x="15601" y="6562"/>
                  <a:pt x="14959" y="10231"/>
                  <a:pt x="12058" y="12131"/>
                </a:cubicBezTo>
                <a:cubicBezTo>
                  <a:pt x="10904" y="12887"/>
                  <a:pt x="9563" y="13250"/>
                  <a:pt x="8234" y="13250"/>
                </a:cubicBezTo>
                <a:cubicBezTo>
                  <a:pt x="6221" y="13250"/>
                  <a:pt x="4235" y="12415"/>
                  <a:pt x="2963" y="10843"/>
                </a:cubicBezTo>
                <a:cubicBezTo>
                  <a:pt x="850" y="8233"/>
                  <a:pt x="1491" y="4565"/>
                  <a:pt x="4393" y="2665"/>
                </a:cubicBezTo>
                <a:cubicBezTo>
                  <a:pt x="5446" y="1976"/>
                  <a:pt x="6677" y="1593"/>
                  <a:pt x="7952" y="1548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FF4455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246" name="대분류"/>
          <p:cNvGrpSpPr/>
          <p:nvPr/>
        </p:nvGrpSpPr>
        <p:grpSpPr>
          <a:xfrm>
            <a:off x="2971799" y="2910530"/>
            <a:ext cx="1509616" cy="358137"/>
            <a:chOff x="0" y="0"/>
            <a:chExt cx="1509614" cy="358135"/>
          </a:xfrm>
        </p:grpSpPr>
        <p:sp>
          <p:nvSpPr>
            <p:cNvPr id="244" name="직사각형"/>
            <p:cNvSpPr/>
            <p:nvPr/>
          </p:nvSpPr>
          <p:spPr>
            <a:xfrm>
              <a:off x="0" y="12378"/>
              <a:ext cx="1509615" cy="33338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45" name="대분류"/>
            <p:cNvSpPr txBox="1"/>
            <p:nvPr/>
          </p:nvSpPr>
          <p:spPr>
            <a:xfrm>
              <a:off x="0" y="0"/>
              <a:ext cx="1509615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대분류</a:t>
              </a:r>
            </a:p>
          </p:txBody>
        </p:sp>
      </p:grpSp>
      <p:grpSp>
        <p:nvGrpSpPr>
          <p:cNvPr id="249" name="중분류"/>
          <p:cNvGrpSpPr/>
          <p:nvPr/>
        </p:nvGrpSpPr>
        <p:grpSpPr>
          <a:xfrm>
            <a:off x="4665560" y="2910530"/>
            <a:ext cx="1509615" cy="358137"/>
            <a:chOff x="0" y="0"/>
            <a:chExt cx="1509614" cy="358135"/>
          </a:xfrm>
        </p:grpSpPr>
        <p:sp>
          <p:nvSpPr>
            <p:cNvPr id="247" name="직사각형"/>
            <p:cNvSpPr/>
            <p:nvPr/>
          </p:nvSpPr>
          <p:spPr>
            <a:xfrm>
              <a:off x="0" y="12378"/>
              <a:ext cx="1509615" cy="33338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48" name="중분류"/>
            <p:cNvSpPr txBox="1"/>
            <p:nvPr/>
          </p:nvSpPr>
          <p:spPr>
            <a:xfrm>
              <a:off x="0" y="0"/>
              <a:ext cx="1509615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중분류</a:t>
              </a:r>
            </a:p>
          </p:txBody>
        </p:sp>
      </p:grpSp>
      <p:sp>
        <p:nvSpPr>
          <p:cNvPr id="250" name="삼각형"/>
          <p:cNvSpPr/>
          <p:nvPr/>
        </p:nvSpPr>
        <p:spPr>
          <a:xfrm rot="10800000" flipH="1">
            <a:off x="4165599" y="2991767"/>
            <a:ext cx="273061" cy="1956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251" name="삼각형"/>
          <p:cNvSpPr/>
          <p:nvPr/>
        </p:nvSpPr>
        <p:spPr>
          <a:xfrm rot="10800000" flipH="1">
            <a:off x="5803899" y="2991767"/>
            <a:ext cx="273061" cy="1956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pic>
        <p:nvPicPr>
          <p:cNvPr id="25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3837" y="3426021"/>
            <a:ext cx="971993" cy="797175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2020 맥북프로"/>
          <p:cNvSpPr txBox="1"/>
          <p:nvPr/>
        </p:nvSpPr>
        <p:spPr>
          <a:xfrm>
            <a:off x="2951450" y="4200185"/>
            <a:ext cx="1216768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100" dirty="0"/>
              <a:t>2020 </a:t>
            </a:r>
            <a:r>
              <a:rPr sz="1100" dirty="0" err="1"/>
              <a:t>맥북프로</a:t>
            </a:r>
            <a:endParaRPr sz="1100" dirty="0"/>
          </a:p>
        </p:txBody>
      </p:sp>
      <p:sp>
        <p:nvSpPr>
          <p:cNvPr id="254" name="대여기간 6/12까지…"/>
          <p:cNvSpPr txBox="1"/>
          <p:nvPr/>
        </p:nvSpPr>
        <p:spPr>
          <a:xfrm>
            <a:off x="2835241" y="4543628"/>
            <a:ext cx="1449186" cy="430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300,000원</a:t>
            </a:r>
          </a:p>
        </p:txBody>
      </p:sp>
      <p:pic>
        <p:nvPicPr>
          <p:cNvPr id="25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4372" y="3394302"/>
            <a:ext cx="971993" cy="797175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2020 맥북프로"/>
          <p:cNvSpPr txBox="1"/>
          <p:nvPr/>
        </p:nvSpPr>
        <p:spPr>
          <a:xfrm>
            <a:off x="4811984" y="4168464"/>
            <a:ext cx="1216767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100"/>
              <a:t>2020 맥북프로</a:t>
            </a:r>
          </a:p>
        </p:txBody>
      </p:sp>
      <p:sp>
        <p:nvSpPr>
          <p:cNvPr id="257" name="대여기간 6/12까지…"/>
          <p:cNvSpPr txBox="1"/>
          <p:nvPr/>
        </p:nvSpPr>
        <p:spPr>
          <a:xfrm>
            <a:off x="4695776" y="4511907"/>
            <a:ext cx="1449185" cy="430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300,000원</a:t>
            </a:r>
          </a:p>
        </p:txBody>
      </p:sp>
      <p:pic>
        <p:nvPicPr>
          <p:cNvPr id="25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4372" y="5018527"/>
            <a:ext cx="971993" cy="797175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2020 맥북프로"/>
          <p:cNvSpPr txBox="1"/>
          <p:nvPr/>
        </p:nvSpPr>
        <p:spPr>
          <a:xfrm>
            <a:off x="4811984" y="5792689"/>
            <a:ext cx="1216767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100"/>
              <a:t>2020 맥북프로</a:t>
            </a:r>
          </a:p>
        </p:txBody>
      </p:sp>
      <p:sp>
        <p:nvSpPr>
          <p:cNvPr id="260" name="대여기간 6/12까지…"/>
          <p:cNvSpPr txBox="1"/>
          <p:nvPr/>
        </p:nvSpPr>
        <p:spPr>
          <a:xfrm>
            <a:off x="4695776" y="6136132"/>
            <a:ext cx="1449185" cy="430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300,000원</a:t>
            </a:r>
          </a:p>
        </p:txBody>
      </p:sp>
      <p:pic>
        <p:nvPicPr>
          <p:cNvPr id="26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3837" y="5018527"/>
            <a:ext cx="971993" cy="797175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2020 맥북프로"/>
          <p:cNvSpPr txBox="1"/>
          <p:nvPr/>
        </p:nvSpPr>
        <p:spPr>
          <a:xfrm>
            <a:off x="2951451" y="5792689"/>
            <a:ext cx="1216767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100"/>
              <a:t>2020 맥북프로</a:t>
            </a:r>
          </a:p>
        </p:txBody>
      </p:sp>
      <p:sp>
        <p:nvSpPr>
          <p:cNvPr id="263" name="대여기간 6/12까지…"/>
          <p:cNvSpPr txBox="1"/>
          <p:nvPr/>
        </p:nvSpPr>
        <p:spPr>
          <a:xfrm>
            <a:off x="2835241" y="6136132"/>
            <a:ext cx="1449186" cy="430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300,000원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6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7" name="표 13"/>
          <p:cNvGraphicFramePr/>
          <p:nvPr/>
        </p:nvGraphicFramePr>
        <p:xfrm>
          <a:off x="8509686" y="1289960"/>
          <a:ext cx="3491813" cy="5919919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상품의 대표이미지
순차적으로 이미지 변경 
누르면 팝업창으로 확대 이미지 노출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렌탈하기 - 제품 렌탈결제 페이지 이동</a:t>
                      </a:r>
                    </a:p>
                    <a:p>
                      <a:pPr algn="l">
                        <a:defRPr sz="1500"/>
                      </a:pPr>
                      <a:r>
                        <a:t>찜하기 - 마이페이지 내의 wishlist이동</a:t>
                      </a:r>
                    </a:p>
                    <a:p>
                      <a:pPr algn="l">
                        <a:defRPr sz="1500"/>
                      </a:pPr>
                      <a:r>
                        <a:t>             (장바구니 개념)</a:t>
                      </a:r>
                    </a:p>
                    <a:p>
                      <a:pPr algn="l">
                        <a:defRPr sz="1500"/>
                      </a:pPr>
                      <a:r>
                        <a:t>신고하기 - 부적합 상품, 욕설, 비속어 등 있을 시 신고할 수 있는 버튼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8" name="직사각형 39"/>
          <p:cNvSpPr/>
          <p:nvPr/>
        </p:nvSpPr>
        <p:spPr>
          <a:xfrm>
            <a:off x="55471" y="1366963"/>
            <a:ext cx="8032099" cy="534999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269" name="표 57"/>
          <p:cNvGraphicFramePr/>
          <p:nvPr/>
        </p:nvGraphicFramePr>
        <p:xfrm>
          <a:off x="131601" y="115758"/>
          <a:ext cx="3313726" cy="11887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r>
                        <a:t>상품 상세페이지 </a:t>
                      </a:r>
                    </a:p>
                    <a:p>
                      <a:pPr algn="ctr">
                        <a:defRPr sz="1500"/>
                      </a:pPr>
                      <a:r>
                        <a:t>2-1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7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179" y="1976198"/>
            <a:ext cx="4179109" cy="220316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</p:pic>
      <p:grpSp>
        <p:nvGrpSpPr>
          <p:cNvPr id="273" name="대여가능 기간 - 2020/03/20 ~…"/>
          <p:cNvGrpSpPr/>
          <p:nvPr/>
        </p:nvGrpSpPr>
        <p:grpSpPr>
          <a:xfrm>
            <a:off x="4653736" y="1972391"/>
            <a:ext cx="3198749" cy="2203168"/>
            <a:chOff x="-1" y="-2"/>
            <a:chExt cx="3198748" cy="2203167"/>
          </a:xfrm>
        </p:grpSpPr>
        <p:sp>
          <p:nvSpPr>
            <p:cNvPr id="271" name="직사각형"/>
            <p:cNvSpPr/>
            <p:nvPr/>
          </p:nvSpPr>
          <p:spPr>
            <a:xfrm>
              <a:off x="-1" y="-2"/>
              <a:ext cx="3198748" cy="22031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72" name="대여가능 기간 - 2020/03/20 ~…"/>
            <p:cNvSpPr txBox="1"/>
            <p:nvPr/>
          </p:nvSpPr>
          <p:spPr>
            <a:xfrm>
              <a:off x="-1" y="228941"/>
              <a:ext cx="3198748" cy="12570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dirty="0" err="1"/>
                <a:t>대여가능</a:t>
              </a:r>
              <a:r>
                <a:rPr dirty="0"/>
                <a:t> </a:t>
              </a:r>
              <a:r>
                <a:rPr dirty="0" err="1"/>
                <a:t>기간</a:t>
              </a:r>
              <a:r>
                <a:rPr dirty="0"/>
                <a:t> - 2020/03/20 ~</a:t>
              </a:r>
            </a:p>
            <a:p>
              <a:pPr lvl="3" indent="1371600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dirty="0"/>
                <a:t>2020/04/20 </a:t>
              </a:r>
            </a:p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dirty="0" err="1"/>
                <a:t>최소</a:t>
              </a:r>
              <a:r>
                <a:rPr dirty="0"/>
                <a:t> </a:t>
              </a:r>
              <a:r>
                <a:rPr dirty="0" err="1"/>
                <a:t>대여기간</a:t>
              </a:r>
              <a:r>
                <a:rPr dirty="0"/>
                <a:t> - 7일</a:t>
              </a:r>
            </a:p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dirty="0" err="1"/>
                <a:t>대여금액</a:t>
              </a:r>
              <a:r>
                <a:rPr dirty="0"/>
                <a:t> - 50,000원 / 7일</a:t>
              </a:r>
            </a:p>
          </p:txBody>
        </p:sp>
      </p:grpSp>
      <p:grpSp>
        <p:nvGrpSpPr>
          <p:cNvPr id="276" name="상품 타이틀"/>
          <p:cNvGrpSpPr/>
          <p:nvPr/>
        </p:nvGrpSpPr>
        <p:grpSpPr>
          <a:xfrm>
            <a:off x="296908" y="1366963"/>
            <a:ext cx="7549225" cy="473252"/>
            <a:chOff x="0" y="0"/>
            <a:chExt cx="7549224" cy="473251"/>
          </a:xfrm>
        </p:grpSpPr>
        <p:sp>
          <p:nvSpPr>
            <p:cNvPr id="274" name="직사각형"/>
            <p:cNvSpPr/>
            <p:nvPr/>
          </p:nvSpPr>
          <p:spPr>
            <a:xfrm>
              <a:off x="-1" y="-1"/>
              <a:ext cx="7549225" cy="4732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75" name="상품 타이틀"/>
            <p:cNvSpPr txBox="1"/>
            <p:nvPr/>
          </p:nvSpPr>
          <p:spPr>
            <a:xfrm>
              <a:off x="-1" y="43202"/>
              <a:ext cx="7549225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상품 타이틀</a:t>
              </a:r>
            </a:p>
          </p:txBody>
        </p:sp>
      </p:grpSp>
      <p:grpSp>
        <p:nvGrpSpPr>
          <p:cNvPr id="279" name="렌탈하기"/>
          <p:cNvGrpSpPr/>
          <p:nvPr/>
        </p:nvGrpSpPr>
        <p:grpSpPr>
          <a:xfrm>
            <a:off x="4769464" y="3655077"/>
            <a:ext cx="1270004" cy="473254"/>
            <a:chOff x="0" y="-1"/>
            <a:chExt cx="1270003" cy="473252"/>
          </a:xfrm>
        </p:grpSpPr>
        <p:sp>
          <p:nvSpPr>
            <p:cNvPr id="277" name="직사각형"/>
            <p:cNvSpPr/>
            <p:nvPr/>
          </p:nvSpPr>
          <p:spPr>
            <a:xfrm>
              <a:off x="-1" y="-2"/>
              <a:ext cx="1270004" cy="47325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78" name="렌탈하기"/>
            <p:cNvSpPr txBox="1"/>
            <p:nvPr/>
          </p:nvSpPr>
          <p:spPr>
            <a:xfrm>
              <a:off x="-1" y="57555"/>
              <a:ext cx="1270004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렌탈하기</a:t>
              </a:r>
            </a:p>
          </p:txBody>
        </p:sp>
      </p:grpSp>
      <p:grpSp>
        <p:nvGrpSpPr>
          <p:cNvPr id="282" name="찜하기"/>
          <p:cNvGrpSpPr/>
          <p:nvPr/>
        </p:nvGrpSpPr>
        <p:grpSpPr>
          <a:xfrm>
            <a:off x="6122214" y="3655077"/>
            <a:ext cx="1270004" cy="473254"/>
            <a:chOff x="0" y="-1"/>
            <a:chExt cx="1270003" cy="473252"/>
          </a:xfrm>
        </p:grpSpPr>
        <p:sp>
          <p:nvSpPr>
            <p:cNvPr id="280" name="직사각형"/>
            <p:cNvSpPr/>
            <p:nvPr/>
          </p:nvSpPr>
          <p:spPr>
            <a:xfrm>
              <a:off x="-1" y="-2"/>
              <a:ext cx="1270004" cy="47325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81" name="찜하기"/>
            <p:cNvSpPr txBox="1"/>
            <p:nvPr/>
          </p:nvSpPr>
          <p:spPr>
            <a:xfrm>
              <a:off x="-1" y="57555"/>
              <a:ext cx="1270004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찜하기</a:t>
              </a:r>
            </a:p>
          </p:txBody>
        </p:sp>
      </p:grpSp>
      <p:sp>
        <p:nvSpPr>
          <p:cNvPr id="283" name="전화"/>
          <p:cNvSpPr/>
          <p:nvPr/>
        </p:nvSpPr>
        <p:spPr>
          <a:xfrm>
            <a:off x="7436865" y="3706483"/>
            <a:ext cx="370401" cy="370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9" h="21373" extrusionOk="0">
                <a:moveTo>
                  <a:pt x="4457" y="0"/>
                </a:moveTo>
                <a:cubicBezTo>
                  <a:pt x="4320" y="3"/>
                  <a:pt x="4183" y="47"/>
                  <a:pt x="4066" y="134"/>
                </a:cubicBezTo>
                <a:lnTo>
                  <a:pt x="2616" y="1212"/>
                </a:lnTo>
                <a:lnTo>
                  <a:pt x="6379" y="6378"/>
                </a:lnTo>
                <a:lnTo>
                  <a:pt x="7830" y="5299"/>
                </a:lnTo>
                <a:cubicBezTo>
                  <a:pt x="8141" y="5067"/>
                  <a:pt x="8207" y="4624"/>
                  <a:pt x="7976" y="4311"/>
                </a:cubicBezTo>
                <a:lnTo>
                  <a:pt x="5073" y="311"/>
                </a:lnTo>
                <a:cubicBezTo>
                  <a:pt x="4921" y="104"/>
                  <a:pt x="4687" y="-4"/>
                  <a:pt x="4457" y="0"/>
                </a:cubicBezTo>
                <a:close/>
                <a:moveTo>
                  <a:pt x="2210" y="1514"/>
                </a:moveTo>
                <a:cubicBezTo>
                  <a:pt x="2210" y="1514"/>
                  <a:pt x="-222" y="3454"/>
                  <a:pt x="17" y="7120"/>
                </a:cubicBezTo>
                <a:cubicBezTo>
                  <a:pt x="17" y="7120"/>
                  <a:pt x="1474" y="11065"/>
                  <a:pt x="5868" y="15478"/>
                </a:cubicBezTo>
                <a:cubicBezTo>
                  <a:pt x="10262" y="19891"/>
                  <a:pt x="14190" y="21356"/>
                  <a:pt x="14190" y="21356"/>
                </a:cubicBezTo>
                <a:cubicBezTo>
                  <a:pt x="17839" y="21596"/>
                  <a:pt x="19773" y="19154"/>
                  <a:pt x="19773" y="19154"/>
                </a:cubicBezTo>
                <a:lnTo>
                  <a:pt x="14629" y="15374"/>
                </a:lnTo>
                <a:cubicBezTo>
                  <a:pt x="13736" y="16397"/>
                  <a:pt x="12394" y="16575"/>
                  <a:pt x="11403" y="15580"/>
                </a:cubicBezTo>
                <a:lnTo>
                  <a:pt x="5768" y="9920"/>
                </a:lnTo>
                <a:cubicBezTo>
                  <a:pt x="4777" y="8925"/>
                  <a:pt x="4955" y="7577"/>
                  <a:pt x="5973" y="6680"/>
                </a:cubicBezTo>
                <a:lnTo>
                  <a:pt x="2210" y="1514"/>
                </a:lnTo>
                <a:close/>
                <a:moveTo>
                  <a:pt x="16464" y="13230"/>
                </a:moveTo>
                <a:cubicBezTo>
                  <a:pt x="16286" y="13257"/>
                  <a:pt x="16118" y="13351"/>
                  <a:pt x="16003" y="13508"/>
                </a:cubicBezTo>
                <a:lnTo>
                  <a:pt x="14930" y="14965"/>
                </a:lnTo>
                <a:lnTo>
                  <a:pt x="20072" y="18746"/>
                </a:lnTo>
                <a:lnTo>
                  <a:pt x="21147" y="17289"/>
                </a:lnTo>
                <a:cubicBezTo>
                  <a:pt x="21378" y="16976"/>
                  <a:pt x="21298" y="16523"/>
                  <a:pt x="20969" y="16278"/>
                </a:cubicBezTo>
                <a:lnTo>
                  <a:pt x="16986" y="13361"/>
                </a:lnTo>
                <a:cubicBezTo>
                  <a:pt x="16830" y="13245"/>
                  <a:pt x="16642" y="13204"/>
                  <a:pt x="16464" y="13230"/>
                </a:cubicBezTo>
                <a:close/>
              </a:path>
            </a:pathLst>
          </a:custGeom>
          <a:solidFill>
            <a:srgbClr val="FF000A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286" name="제품 상세 설명"/>
          <p:cNvGrpSpPr/>
          <p:nvPr/>
        </p:nvGrpSpPr>
        <p:grpSpPr>
          <a:xfrm>
            <a:off x="296908" y="4316561"/>
            <a:ext cx="7549225" cy="762005"/>
            <a:chOff x="0" y="-1"/>
            <a:chExt cx="7549224" cy="762004"/>
          </a:xfrm>
        </p:grpSpPr>
        <p:sp>
          <p:nvSpPr>
            <p:cNvPr id="284" name="직사각형"/>
            <p:cNvSpPr/>
            <p:nvPr/>
          </p:nvSpPr>
          <p:spPr>
            <a:xfrm>
              <a:off x="-1" y="-2"/>
              <a:ext cx="7549225" cy="7620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85" name="제품 상세 설명"/>
            <p:cNvSpPr txBox="1"/>
            <p:nvPr/>
          </p:nvSpPr>
          <p:spPr>
            <a:xfrm>
              <a:off x="-1" y="187578"/>
              <a:ext cx="7549225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제품 상세 설명</a:t>
              </a:r>
            </a:p>
          </p:txBody>
        </p:sp>
      </p:grpSp>
      <p:grpSp>
        <p:nvGrpSpPr>
          <p:cNvPr id="289" name="제품 이미지 &amp; 영상(선택사항)"/>
          <p:cNvGrpSpPr/>
          <p:nvPr/>
        </p:nvGrpSpPr>
        <p:grpSpPr>
          <a:xfrm>
            <a:off x="296908" y="5126403"/>
            <a:ext cx="7549225" cy="762005"/>
            <a:chOff x="0" y="-1"/>
            <a:chExt cx="7549224" cy="762004"/>
          </a:xfrm>
        </p:grpSpPr>
        <p:sp>
          <p:nvSpPr>
            <p:cNvPr id="287" name="직사각형"/>
            <p:cNvSpPr/>
            <p:nvPr/>
          </p:nvSpPr>
          <p:spPr>
            <a:xfrm>
              <a:off x="-1" y="-2"/>
              <a:ext cx="7549225" cy="7620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88" name="제품 이미지 &amp; 영상(선택사항)"/>
            <p:cNvSpPr txBox="1"/>
            <p:nvPr/>
          </p:nvSpPr>
          <p:spPr>
            <a:xfrm>
              <a:off x="-1" y="187578"/>
              <a:ext cx="7549225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제품 이미지 &amp; 영상(선택사항)</a:t>
              </a:r>
            </a:p>
          </p:txBody>
        </p:sp>
      </p:grpSp>
      <p:grpSp>
        <p:nvGrpSpPr>
          <p:cNvPr id="292" name="Google Shape;173;g7c553259d1_0_81"/>
          <p:cNvGrpSpPr/>
          <p:nvPr/>
        </p:nvGrpSpPr>
        <p:grpSpPr>
          <a:xfrm>
            <a:off x="208091" y="1815350"/>
            <a:ext cx="302704" cy="370799"/>
            <a:chOff x="0" y="-1"/>
            <a:chExt cx="302702" cy="370798"/>
          </a:xfrm>
        </p:grpSpPr>
        <p:sp>
          <p:nvSpPr>
            <p:cNvPr id="290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291" name="1"/>
            <p:cNvSpPr txBox="1"/>
            <p:nvPr/>
          </p:nvSpPr>
          <p:spPr>
            <a:xfrm>
              <a:off x="45724" y="-2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95" name="주의사항 및 보증금 정책"/>
          <p:cNvGrpSpPr/>
          <p:nvPr/>
        </p:nvGrpSpPr>
        <p:grpSpPr>
          <a:xfrm>
            <a:off x="296908" y="5926138"/>
            <a:ext cx="7549225" cy="762005"/>
            <a:chOff x="0" y="-1"/>
            <a:chExt cx="7549224" cy="762004"/>
          </a:xfrm>
        </p:grpSpPr>
        <p:sp>
          <p:nvSpPr>
            <p:cNvPr id="293" name="직사각형"/>
            <p:cNvSpPr/>
            <p:nvPr/>
          </p:nvSpPr>
          <p:spPr>
            <a:xfrm>
              <a:off x="-1" y="-2"/>
              <a:ext cx="7549225" cy="7620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94" name="주의사항 및 보증금 정책"/>
            <p:cNvSpPr txBox="1"/>
            <p:nvPr/>
          </p:nvSpPr>
          <p:spPr>
            <a:xfrm>
              <a:off x="-1" y="187578"/>
              <a:ext cx="7549225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주의사항 및 보증금 정책</a:t>
              </a:r>
            </a:p>
          </p:txBody>
        </p:sp>
      </p:grpSp>
      <p:grpSp>
        <p:nvGrpSpPr>
          <p:cNvPr id="298" name="Google Shape;173;g7c553259d1_0_81"/>
          <p:cNvGrpSpPr/>
          <p:nvPr/>
        </p:nvGrpSpPr>
        <p:grpSpPr>
          <a:xfrm>
            <a:off x="4596948" y="3540308"/>
            <a:ext cx="302704" cy="370799"/>
            <a:chOff x="0" y="-1"/>
            <a:chExt cx="302702" cy="370798"/>
          </a:xfrm>
        </p:grpSpPr>
        <p:sp>
          <p:nvSpPr>
            <p:cNvPr id="296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297" name="2"/>
            <p:cNvSpPr txBox="1"/>
            <p:nvPr/>
          </p:nvSpPr>
          <p:spPr>
            <a:xfrm>
              <a:off x="45724" y="-2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2</a:t>
              </a:r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0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2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사용자가 문의하고 싶은 내용을 작성하여 등록하면 대여해주는 사용자에게 문의글 알람이 생김.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대여해주는 사용자가 답글 입력시 문의글을 입력한 사용자에게 답글이 달렸다는 알람이 생김.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3" name="직사각형 39"/>
          <p:cNvSpPr/>
          <p:nvPr/>
        </p:nvSpPr>
        <p:spPr>
          <a:xfrm>
            <a:off x="131601" y="1289957"/>
            <a:ext cx="803209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304" name="표 57"/>
          <p:cNvGraphicFramePr/>
          <p:nvPr/>
        </p:nvGraphicFramePr>
        <p:xfrm>
          <a:off x="131601" y="115758"/>
          <a:ext cx="3313726" cy="11887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r>
                        <a:t>상품 상세페이지 </a:t>
                      </a:r>
                    </a:p>
                    <a:p>
                      <a:pPr algn="ctr">
                        <a:defRPr sz="1500"/>
                      </a:pPr>
                      <a:r>
                        <a:t>2-2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5" name="직사각형"/>
          <p:cNvSpPr/>
          <p:nvPr/>
        </p:nvSpPr>
        <p:spPr>
          <a:xfrm>
            <a:off x="373039" y="1431794"/>
            <a:ext cx="7549220" cy="23520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308" name="상품 문의"/>
          <p:cNvGrpSpPr/>
          <p:nvPr/>
        </p:nvGrpSpPr>
        <p:grpSpPr>
          <a:xfrm>
            <a:off x="451235" y="1523748"/>
            <a:ext cx="1270009" cy="346086"/>
            <a:chOff x="-2" y="-1"/>
            <a:chExt cx="1270007" cy="346084"/>
          </a:xfrm>
        </p:grpSpPr>
        <p:sp>
          <p:nvSpPr>
            <p:cNvPr id="306" name="직사각형"/>
            <p:cNvSpPr/>
            <p:nvPr/>
          </p:nvSpPr>
          <p:spPr>
            <a:xfrm>
              <a:off x="-2" y="-1"/>
              <a:ext cx="1270007" cy="3460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4060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 sz="1600"/>
            </a:p>
          </p:txBody>
        </p:sp>
        <p:sp>
          <p:nvSpPr>
            <p:cNvPr id="307" name="상품 문의"/>
            <p:cNvSpPr txBox="1"/>
            <p:nvPr/>
          </p:nvSpPr>
          <p:spPr>
            <a:xfrm>
              <a:off x="-2" y="3765"/>
              <a:ext cx="1270007" cy="3385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600"/>
                <a:t>상품 문의</a:t>
              </a:r>
            </a:p>
          </p:txBody>
        </p:sp>
      </p:grpSp>
      <p:sp>
        <p:nvSpPr>
          <p:cNvPr id="309" name="직사각형"/>
          <p:cNvSpPr/>
          <p:nvPr/>
        </p:nvSpPr>
        <p:spPr>
          <a:xfrm>
            <a:off x="373039" y="3983685"/>
            <a:ext cx="7549220" cy="251795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312" name="상품 후기"/>
          <p:cNvGrpSpPr/>
          <p:nvPr/>
        </p:nvGrpSpPr>
        <p:grpSpPr>
          <a:xfrm>
            <a:off x="451235" y="4075639"/>
            <a:ext cx="1270009" cy="346086"/>
            <a:chOff x="-2" y="-1"/>
            <a:chExt cx="1270007" cy="346084"/>
          </a:xfrm>
        </p:grpSpPr>
        <p:sp>
          <p:nvSpPr>
            <p:cNvPr id="310" name="직사각형"/>
            <p:cNvSpPr/>
            <p:nvPr/>
          </p:nvSpPr>
          <p:spPr>
            <a:xfrm>
              <a:off x="-2" y="-1"/>
              <a:ext cx="1270007" cy="3460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4060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 sz="1600"/>
            </a:p>
          </p:txBody>
        </p:sp>
        <p:sp>
          <p:nvSpPr>
            <p:cNvPr id="311" name="상품 후기"/>
            <p:cNvSpPr txBox="1"/>
            <p:nvPr/>
          </p:nvSpPr>
          <p:spPr>
            <a:xfrm>
              <a:off x="-2" y="3765"/>
              <a:ext cx="1270007" cy="3385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600"/>
                <a:t>상품 후기</a:t>
              </a:r>
            </a:p>
          </p:txBody>
        </p:sp>
      </p:grpSp>
      <p:grpSp>
        <p:nvGrpSpPr>
          <p:cNvPr id="315" name="애플 정품 맞나요 ~?"/>
          <p:cNvGrpSpPr/>
          <p:nvPr/>
        </p:nvGrpSpPr>
        <p:grpSpPr>
          <a:xfrm>
            <a:off x="451236" y="1974867"/>
            <a:ext cx="6162211" cy="626628"/>
            <a:chOff x="-1" y="-1"/>
            <a:chExt cx="6162209" cy="626627"/>
          </a:xfrm>
        </p:grpSpPr>
        <p:sp>
          <p:nvSpPr>
            <p:cNvPr id="313" name="직사각형"/>
            <p:cNvSpPr/>
            <p:nvPr/>
          </p:nvSpPr>
          <p:spPr>
            <a:xfrm>
              <a:off x="-1" y="-1"/>
              <a:ext cx="6162209" cy="6266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 sz="1600"/>
            </a:p>
          </p:txBody>
        </p:sp>
        <p:sp>
          <p:nvSpPr>
            <p:cNvPr id="314" name="애플 정품 맞나요 ~?"/>
            <p:cNvSpPr txBox="1"/>
            <p:nvPr/>
          </p:nvSpPr>
          <p:spPr>
            <a:xfrm>
              <a:off x="-1" y="144036"/>
              <a:ext cx="6162209" cy="33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600"/>
                <a:t>애플 정품 맞나요 ~?</a:t>
              </a:r>
            </a:p>
          </p:txBody>
        </p:sp>
      </p:grpSp>
      <p:grpSp>
        <p:nvGrpSpPr>
          <p:cNvPr id="318" name="등록"/>
          <p:cNvGrpSpPr/>
          <p:nvPr/>
        </p:nvGrpSpPr>
        <p:grpSpPr>
          <a:xfrm>
            <a:off x="6731246" y="1962996"/>
            <a:ext cx="1045512" cy="626628"/>
            <a:chOff x="-1" y="-1"/>
            <a:chExt cx="1045511" cy="626627"/>
          </a:xfrm>
        </p:grpSpPr>
        <p:sp>
          <p:nvSpPr>
            <p:cNvPr id="316" name="직사각형"/>
            <p:cNvSpPr/>
            <p:nvPr/>
          </p:nvSpPr>
          <p:spPr>
            <a:xfrm>
              <a:off x="-1" y="-1"/>
              <a:ext cx="1045511" cy="6266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 sz="1600"/>
            </a:p>
          </p:txBody>
        </p:sp>
        <p:sp>
          <p:nvSpPr>
            <p:cNvPr id="317" name="등록"/>
            <p:cNvSpPr txBox="1"/>
            <p:nvPr/>
          </p:nvSpPr>
          <p:spPr>
            <a:xfrm>
              <a:off x="-1" y="144036"/>
              <a:ext cx="1045511" cy="33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600"/>
                <a:t>등록</a:t>
              </a:r>
            </a:p>
          </p:txBody>
        </p:sp>
      </p:grpSp>
      <p:grpSp>
        <p:nvGrpSpPr>
          <p:cNvPr id="321" name="배송도 빨리왔고 버벅임 없이 잘 돌아가서 좋았어요 ~~~!!!!!"/>
          <p:cNvGrpSpPr/>
          <p:nvPr/>
        </p:nvGrpSpPr>
        <p:grpSpPr>
          <a:xfrm>
            <a:off x="484886" y="4516214"/>
            <a:ext cx="6162213" cy="626628"/>
            <a:chOff x="-2" y="-1"/>
            <a:chExt cx="6162212" cy="626627"/>
          </a:xfrm>
        </p:grpSpPr>
        <p:sp>
          <p:nvSpPr>
            <p:cNvPr id="319" name="직사각형"/>
            <p:cNvSpPr/>
            <p:nvPr/>
          </p:nvSpPr>
          <p:spPr>
            <a:xfrm>
              <a:off x="-2" y="-1"/>
              <a:ext cx="6162212" cy="6266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 sz="1600"/>
            </a:p>
          </p:txBody>
        </p:sp>
        <p:sp>
          <p:nvSpPr>
            <p:cNvPr id="320" name="배송도 빨리왔고 버벅임 없이 잘 돌아가서 좋았어요 ~~~!!!!!"/>
            <p:cNvSpPr txBox="1"/>
            <p:nvPr/>
          </p:nvSpPr>
          <p:spPr>
            <a:xfrm>
              <a:off x="-2" y="144036"/>
              <a:ext cx="6162212" cy="33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600"/>
                <a:t>배송도 빨리왔고 버벅임 없이 잘 돌아가서 좋았어요 ~~~!!!!!</a:t>
              </a:r>
            </a:p>
          </p:txBody>
        </p:sp>
      </p:grpSp>
      <p:grpSp>
        <p:nvGrpSpPr>
          <p:cNvPr id="324" name="등록"/>
          <p:cNvGrpSpPr/>
          <p:nvPr/>
        </p:nvGrpSpPr>
        <p:grpSpPr>
          <a:xfrm>
            <a:off x="6764895" y="4504343"/>
            <a:ext cx="1045515" cy="626628"/>
            <a:chOff x="-2" y="-1"/>
            <a:chExt cx="1045514" cy="626627"/>
          </a:xfrm>
        </p:grpSpPr>
        <p:sp>
          <p:nvSpPr>
            <p:cNvPr id="322" name="직사각형"/>
            <p:cNvSpPr/>
            <p:nvPr/>
          </p:nvSpPr>
          <p:spPr>
            <a:xfrm>
              <a:off x="-2" y="-1"/>
              <a:ext cx="1045514" cy="6266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 sz="1600"/>
            </a:p>
          </p:txBody>
        </p:sp>
        <p:sp>
          <p:nvSpPr>
            <p:cNvPr id="323" name="등록"/>
            <p:cNvSpPr txBox="1"/>
            <p:nvPr/>
          </p:nvSpPr>
          <p:spPr>
            <a:xfrm>
              <a:off x="-2" y="144036"/>
              <a:ext cx="1045514" cy="33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600"/>
                <a:t>등록</a:t>
              </a:r>
            </a:p>
          </p:txBody>
        </p:sp>
      </p:grpSp>
      <p:sp>
        <p:nvSpPr>
          <p:cNvPr id="325" name="문의 1 ) 당일 배송 가능한 상품인가요 ~?"/>
          <p:cNvSpPr txBox="1"/>
          <p:nvPr/>
        </p:nvSpPr>
        <p:spPr>
          <a:xfrm>
            <a:off x="488259" y="2747686"/>
            <a:ext cx="6162209" cy="338550"/>
          </a:xfrm>
          <a:prstGeom prst="rect">
            <a:avLst/>
          </a:prstGeom>
          <a:ln w="12700">
            <a:solidFill>
              <a:srgbClr val="5573B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/>
              <a:t>문의 1 ) 당일 배송 가능한 상품인가요 ~?</a:t>
            </a:r>
          </a:p>
        </p:txBody>
      </p:sp>
      <p:sp>
        <p:nvSpPr>
          <p:cNvPr id="326" name="답변 ) 네 당일 배송 가능합니다 ~~"/>
          <p:cNvSpPr txBox="1"/>
          <p:nvPr/>
        </p:nvSpPr>
        <p:spPr>
          <a:xfrm>
            <a:off x="1151438" y="3235574"/>
            <a:ext cx="5492291" cy="338550"/>
          </a:xfrm>
          <a:prstGeom prst="rect">
            <a:avLst/>
          </a:prstGeom>
          <a:ln w="12700">
            <a:solidFill>
              <a:srgbClr val="5573B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/>
              <a:t>답변 ) 네 당일 배송 가능합니다 ~~</a:t>
            </a:r>
          </a:p>
        </p:txBody>
      </p:sp>
      <p:sp>
        <p:nvSpPr>
          <p:cNvPr id="327" name="후기 1 윈도우 부트캠프가 설치되어 있지 않아서 불편했어요 ㅠㅠ"/>
          <p:cNvSpPr txBox="1"/>
          <p:nvPr/>
        </p:nvSpPr>
        <p:spPr>
          <a:xfrm>
            <a:off x="488258" y="5362828"/>
            <a:ext cx="6088169" cy="338550"/>
          </a:xfrm>
          <a:prstGeom prst="rect">
            <a:avLst/>
          </a:prstGeom>
          <a:ln w="12700">
            <a:solidFill>
              <a:srgbClr val="5573B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/>
              <a:t>후기 1 윈도우 부트캠프가 설치되어 있지 않아서 불편했어요 ㅠㅠ</a:t>
            </a:r>
          </a:p>
        </p:txBody>
      </p:sp>
      <p:sp>
        <p:nvSpPr>
          <p:cNvPr id="328" name="답변 ) 감사합니다! 다음에 또 이용해주세요 ~"/>
          <p:cNvSpPr txBox="1"/>
          <p:nvPr/>
        </p:nvSpPr>
        <p:spPr>
          <a:xfrm>
            <a:off x="1084134" y="5850716"/>
            <a:ext cx="5492293" cy="338550"/>
          </a:xfrm>
          <a:prstGeom prst="rect">
            <a:avLst/>
          </a:prstGeom>
          <a:ln w="12700">
            <a:solidFill>
              <a:srgbClr val="5573B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/>
              <a:t>답변 ) 감사합니다! 다음에 또 이용해주세요 ~</a:t>
            </a:r>
          </a:p>
        </p:txBody>
      </p:sp>
      <p:grpSp>
        <p:nvGrpSpPr>
          <p:cNvPr id="331" name="Google Shape;173;g7c553259d1_0_81"/>
          <p:cNvGrpSpPr/>
          <p:nvPr/>
        </p:nvGrpSpPr>
        <p:grpSpPr>
          <a:xfrm>
            <a:off x="493006" y="1990031"/>
            <a:ext cx="302703" cy="370799"/>
            <a:chOff x="0" y="-1"/>
            <a:chExt cx="302702" cy="370798"/>
          </a:xfrm>
        </p:grpSpPr>
        <p:sp>
          <p:nvSpPr>
            <p:cNvPr id="329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330" name="1"/>
            <p:cNvSpPr txBox="1"/>
            <p:nvPr/>
          </p:nvSpPr>
          <p:spPr>
            <a:xfrm>
              <a:off x="45724" y="-2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34" name="Google Shape;173;g7c553259d1_0_81"/>
          <p:cNvGrpSpPr/>
          <p:nvPr/>
        </p:nvGrpSpPr>
        <p:grpSpPr>
          <a:xfrm>
            <a:off x="493006" y="3232460"/>
            <a:ext cx="302703" cy="370799"/>
            <a:chOff x="0" y="-1"/>
            <a:chExt cx="302702" cy="370798"/>
          </a:xfrm>
        </p:grpSpPr>
        <p:sp>
          <p:nvSpPr>
            <p:cNvPr id="332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333" name="1"/>
            <p:cNvSpPr txBox="1"/>
            <p:nvPr/>
          </p:nvSpPr>
          <p:spPr>
            <a:xfrm>
              <a:off x="45724" y="-2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847</Words>
  <Application>Microsoft Office PowerPoint</Application>
  <PresentationFormat>와이드스크린</PresentationFormat>
  <Paragraphs>399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Malgun Gothic</vt:lpstr>
      <vt:lpstr>Malgun Gothic</vt:lpstr>
      <vt:lpstr>Arial</vt:lpstr>
      <vt:lpstr>Helvetica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cp:lastModifiedBy>jr</cp:lastModifiedBy>
  <cp:revision>1</cp:revision>
  <dcterms:modified xsi:type="dcterms:W3CDTF">2020-03-05T05:37:57Z</dcterms:modified>
</cp:coreProperties>
</file>