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14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60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6503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493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812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36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448" y="1482811"/>
            <a:ext cx="7382394" cy="483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62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366712"/>
            <a:ext cx="8267700" cy="61245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35290" y="1483567"/>
            <a:ext cx="4316869" cy="1007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77" y="771757"/>
            <a:ext cx="6438900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77" y="1483567"/>
            <a:ext cx="3095625" cy="657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558" y="333607"/>
            <a:ext cx="7610475" cy="495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0455" y="828907"/>
            <a:ext cx="1600200" cy="5238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752159" y="1483567"/>
            <a:ext cx="2597114" cy="1007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173;g7c553259d1_0_81"/>
          <p:cNvSpPr/>
          <p:nvPr/>
        </p:nvSpPr>
        <p:spPr>
          <a:xfrm>
            <a:off x="3114758" y="29579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32449" y="3629608"/>
            <a:ext cx="1129004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450" y="2628889"/>
            <a:ext cx="9296400" cy="7239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077" y="3488336"/>
            <a:ext cx="3933825" cy="9048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366727" y="3629608"/>
            <a:ext cx="4851918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4397" y="4528758"/>
            <a:ext cx="7459629" cy="838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4395" y="5476685"/>
            <a:ext cx="39338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2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0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46" y="386946"/>
            <a:ext cx="7334250" cy="5791200"/>
          </a:xfrm>
          <a:prstGeom prst="rect">
            <a:avLst/>
          </a:prstGeom>
        </p:spPr>
      </p:pic>
      <p:sp>
        <p:nvSpPr>
          <p:cNvPr id="5" name="Google Shape;173;g7c553259d1_0_81"/>
          <p:cNvSpPr/>
          <p:nvPr/>
        </p:nvSpPr>
        <p:spPr>
          <a:xfrm>
            <a:off x="5242137" y="29579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32449" y="3629608"/>
            <a:ext cx="1129004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66727" y="3629608"/>
            <a:ext cx="4851918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62" y="694089"/>
            <a:ext cx="9810750" cy="904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91" y="1818189"/>
            <a:ext cx="4257675" cy="704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556" y="1554503"/>
            <a:ext cx="6803766" cy="9685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650" y="2480239"/>
            <a:ext cx="42576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46" y="386946"/>
            <a:ext cx="7334250" cy="5791200"/>
          </a:xfrm>
          <a:prstGeom prst="rect">
            <a:avLst/>
          </a:prstGeom>
        </p:spPr>
      </p:pic>
      <p:sp>
        <p:nvSpPr>
          <p:cNvPr id="5" name="Google Shape;173;g7c553259d1_0_81"/>
          <p:cNvSpPr/>
          <p:nvPr/>
        </p:nvSpPr>
        <p:spPr>
          <a:xfrm>
            <a:off x="7341524" y="29579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32449" y="3629608"/>
            <a:ext cx="1129004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66727" y="3629608"/>
            <a:ext cx="4851918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33" y="999039"/>
            <a:ext cx="9782175" cy="819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33" y="1902292"/>
            <a:ext cx="4191000" cy="4857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254" y="2107708"/>
            <a:ext cx="6021355" cy="8502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902" y="3143833"/>
            <a:ext cx="4191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283" y="1276221"/>
            <a:ext cx="7886700" cy="305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178" y="4357282"/>
            <a:ext cx="7652952" cy="199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28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82"/>
            <a:ext cx="8181975" cy="63341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618" y="461448"/>
            <a:ext cx="7239000" cy="942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118" y="1529019"/>
            <a:ext cx="68580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7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2854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350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1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휴대폰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번호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인증 버튼을 눌러서 인증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해야함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13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유효성 검사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형식이 제대로 되었는지 확인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50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우편번호 검색 누르면 다음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우편번호 검색 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API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이용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8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수정버튼 누르면 해당 회원 정보가 변경이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059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289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94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203" y="1664044"/>
            <a:ext cx="6212094" cy="452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40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48" y="67833"/>
            <a:ext cx="8012663" cy="60116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257" y="244432"/>
            <a:ext cx="7972425" cy="619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257" y="1144930"/>
            <a:ext cx="8077200" cy="581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5238" y="2007328"/>
            <a:ext cx="9296400" cy="876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3257" y="2740303"/>
            <a:ext cx="79438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077" y="1546182"/>
            <a:ext cx="7039619" cy="469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24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18" y="421674"/>
            <a:ext cx="7648575" cy="5981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855" y="232204"/>
            <a:ext cx="7467600" cy="704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6" y="1793279"/>
            <a:ext cx="7534275" cy="4381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43" y="304413"/>
            <a:ext cx="8858250" cy="695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43" y="1141262"/>
            <a:ext cx="8915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8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user_w_kb_EMoneyWIthdraw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출금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4480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255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96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출 금액에 나타나게 함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20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9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출금하기 버튼 누르면 해당 금액으로 출금 처리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313" y="1541149"/>
            <a:ext cx="6701995" cy="475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38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02" y="579094"/>
            <a:ext cx="8572500" cy="541972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46422" y="1334530"/>
            <a:ext cx="2306594" cy="453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19" y="1292311"/>
            <a:ext cx="7610475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4716" y="1787611"/>
            <a:ext cx="1600200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825" y="3432693"/>
            <a:ext cx="8639175" cy="552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5419" y="4117335"/>
            <a:ext cx="8905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8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249</Words>
  <Application>Microsoft Office PowerPoint</Application>
  <PresentationFormat>사용자 지정</PresentationFormat>
  <Paragraphs>103</Paragraphs>
  <Slides>13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67</cp:revision>
  <dcterms:created xsi:type="dcterms:W3CDTF">2020-01-16T07:12:04Z</dcterms:created>
  <dcterms:modified xsi:type="dcterms:W3CDTF">2020-03-12T08:04:41Z</dcterms:modified>
</cp:coreProperties>
</file>