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0" r:id="rId4"/>
    <p:sldId id="266" r:id="rId5"/>
    <p:sldId id="258" r:id="rId6"/>
    <p:sldId id="281" r:id="rId7"/>
    <p:sldId id="267" r:id="rId8"/>
    <p:sldId id="259" r:id="rId9"/>
    <p:sldId id="282" r:id="rId10"/>
    <p:sldId id="268" r:id="rId11"/>
    <p:sldId id="260" r:id="rId12"/>
    <p:sldId id="283" r:id="rId13"/>
    <p:sldId id="269" r:id="rId14"/>
    <p:sldId id="261" r:id="rId15"/>
    <p:sldId id="284" r:id="rId16"/>
    <p:sldId id="285" r:id="rId17"/>
    <p:sldId id="286" r:id="rId18"/>
    <p:sldId id="270" r:id="rId19"/>
    <p:sldId id="262" r:id="rId20"/>
    <p:sldId id="271" r:id="rId21"/>
    <p:sldId id="263" r:id="rId22"/>
    <p:sldId id="272" r:id="rId23"/>
    <p:sldId id="264" r:id="rId24"/>
    <p:sldId id="273" r:id="rId25"/>
    <p:sldId id="265" r:id="rId26"/>
    <p:sldId id="27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6264" y="1418710"/>
            <a:ext cx="37052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02" y="579094"/>
            <a:ext cx="8572500" cy="54197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46422" y="1334530"/>
            <a:ext cx="2306594" cy="453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19" y="1292311"/>
            <a:ext cx="761047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716" y="1787611"/>
            <a:ext cx="1600200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825" y="3432693"/>
            <a:ext cx="8639175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5419" y="4117335"/>
            <a:ext cx="8905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49" y="1518594"/>
            <a:ext cx="35623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66712"/>
            <a:ext cx="8267700" cy="61245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35290" y="1483567"/>
            <a:ext cx="4316869" cy="1007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7" y="771757"/>
            <a:ext cx="64389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77" y="1483567"/>
            <a:ext cx="3095625" cy="65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558" y="333607"/>
            <a:ext cx="7610475" cy="495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455" y="828907"/>
            <a:ext cx="1600200" cy="5238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752159" y="1483567"/>
            <a:ext cx="2597114" cy="1007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173;g7c553259d1_0_81"/>
          <p:cNvSpPr/>
          <p:nvPr/>
        </p:nvSpPr>
        <p:spPr>
          <a:xfrm>
            <a:off x="3114758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50" y="2628889"/>
            <a:ext cx="9296400" cy="723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077" y="3488336"/>
            <a:ext cx="3933825" cy="9048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397" y="4528758"/>
            <a:ext cx="7459629" cy="838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395" y="5476685"/>
            <a:ext cx="3933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2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46" y="386946"/>
            <a:ext cx="7334250" cy="5791200"/>
          </a:xfrm>
          <a:prstGeom prst="rect">
            <a:avLst/>
          </a:prstGeom>
        </p:spPr>
      </p:pic>
      <p:sp>
        <p:nvSpPr>
          <p:cNvPr id="5" name="Google Shape;173;g7c553259d1_0_81"/>
          <p:cNvSpPr/>
          <p:nvPr/>
        </p:nvSpPr>
        <p:spPr>
          <a:xfrm>
            <a:off x="5242137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62" y="694089"/>
            <a:ext cx="9810750" cy="904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91" y="1818189"/>
            <a:ext cx="4257675" cy="704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556" y="1554503"/>
            <a:ext cx="6803766" cy="9685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650" y="2480239"/>
            <a:ext cx="4257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46" y="386946"/>
            <a:ext cx="7334250" cy="5791200"/>
          </a:xfrm>
          <a:prstGeom prst="rect">
            <a:avLst/>
          </a:prstGeom>
        </p:spPr>
      </p:pic>
      <p:sp>
        <p:nvSpPr>
          <p:cNvPr id="5" name="Google Shape;173;g7c553259d1_0_81"/>
          <p:cNvSpPr/>
          <p:nvPr/>
        </p:nvSpPr>
        <p:spPr>
          <a:xfrm>
            <a:off x="7341524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3" y="999039"/>
            <a:ext cx="9782175" cy="819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3" y="1902292"/>
            <a:ext cx="4191000" cy="485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254" y="2107708"/>
            <a:ext cx="6021355" cy="8502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02" y="3143833"/>
            <a:ext cx="4191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8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252" y="1474574"/>
            <a:ext cx="3402439" cy="491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user_w_kb_RentalList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622" y="1910920"/>
            <a:ext cx="763313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9202" y="1823266"/>
            <a:ext cx="45148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94567747"/>
              </p:ext>
            </p:extLst>
          </p:nvPr>
        </p:nvGraphicFramePr>
        <p:xfrm>
          <a:off x="8509686" y="1289960"/>
          <a:ext cx="3532000" cy="3606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).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또한 사진이 올려지면 진행상황은 배송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준비중으로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변경이 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번호가 입력되면 진행상황은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배송중으로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변경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배송후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반납전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사진이 올라왔을 경우 표시가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되야함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97" y="1342369"/>
            <a:ext cx="6618747" cy="48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상세페이지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54" y="1693613"/>
            <a:ext cx="2927959" cy="464952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90294"/>
              </p:ext>
            </p:extLst>
          </p:nvPr>
        </p:nvGraphicFramePr>
        <p:xfrm>
          <a:off x="8509686" y="1289960"/>
          <a:ext cx="3532000" cy="3606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).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또한 사진이 올려지면 진행상황은 배송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준비중으로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변경이 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번호가 입력되면 진행상황은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배송중으로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변경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배송후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반납전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사진이 올라왔을 경우 표시가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되야함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91" y="2414846"/>
            <a:ext cx="791450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user_m_kb_BorrowlList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047" y="1566606"/>
            <a:ext cx="40290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64253153"/>
              </p:ext>
            </p:extLst>
          </p:nvPr>
        </p:nvGraphicFramePr>
        <p:xfrm>
          <a:off x="8471586" y="1683660"/>
          <a:ext cx="3532000" cy="31116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받았을 때 사진을 등록을 하면 진행상황이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대여중으로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변경이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반납 전 사진과 운송장번호를 입력하면 진행상황이 반납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진행중으로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변경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9" y="1367481"/>
            <a:ext cx="7617810" cy="3013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79" y="4380985"/>
            <a:ext cx="7617810" cy="20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user_m_kb_BorrowDetail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16" y="1910557"/>
            <a:ext cx="2382838" cy="4058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047" y="1939003"/>
            <a:ext cx="2506382" cy="4001787"/>
          </a:xfrm>
          <a:prstGeom prst="rect">
            <a:avLst/>
          </a:prstGeom>
        </p:spPr>
      </p:pic>
      <p:graphicFrame>
        <p:nvGraphicFramePr>
          <p:cNvPr id="18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61493573"/>
              </p:ext>
            </p:extLst>
          </p:nvPr>
        </p:nvGraphicFramePr>
        <p:xfrm>
          <a:off x="8471586" y="1683660"/>
          <a:ext cx="3532000" cy="31116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받았을 때 사진을 등록을 하면 진행상황이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대여중으로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변경이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반납 전 사진과 운송장번호를 입력하면 진행상황이 반납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진행중으로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변경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2"/>
            <a:ext cx="8181975" cy="63341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618" y="461448"/>
            <a:ext cx="7239000" cy="942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118" y="1529019"/>
            <a:ext cx="68580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42" y="1573427"/>
            <a:ext cx="2883962" cy="473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48" y="67833"/>
            <a:ext cx="8012663" cy="6011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57" y="244432"/>
            <a:ext cx="7972425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257" y="1144930"/>
            <a:ext cx="8077200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238" y="2007328"/>
            <a:ext cx="9296400" cy="876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257" y="2740303"/>
            <a:ext cx="79438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0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314" y="1293083"/>
            <a:ext cx="36671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18" y="421674"/>
            <a:ext cx="7648575" cy="5981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855" y="232204"/>
            <a:ext cx="746760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6" y="1221774"/>
            <a:ext cx="7534275" cy="438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43" y="304413"/>
            <a:ext cx="8858250" cy="6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43" y="1141262"/>
            <a:ext cx="8915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795</Words>
  <Application>Microsoft Office PowerPoint</Application>
  <PresentationFormat>와이드스크린</PresentationFormat>
  <Paragraphs>339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146</cp:revision>
  <dcterms:created xsi:type="dcterms:W3CDTF">2020-01-16T07:12:04Z</dcterms:created>
  <dcterms:modified xsi:type="dcterms:W3CDTF">2020-03-12T06:25:19Z</dcterms:modified>
</cp:coreProperties>
</file>