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7" r:id="rId4"/>
    <p:sldId id="258" r:id="rId5"/>
    <p:sldId id="260" r:id="rId6"/>
    <p:sldId id="268" r:id="rId7"/>
    <p:sldId id="263" r:id="rId8"/>
    <p:sldId id="269" r:id="rId9"/>
    <p:sldId id="262" r:id="rId10"/>
    <p:sldId id="270" r:id="rId11"/>
    <p:sldId id="261" r:id="rId12"/>
    <p:sldId id="271" r:id="rId13"/>
    <p:sldId id="266" r:id="rId14"/>
    <p:sldId id="265" r:id="rId15"/>
    <p:sldId id="264" r:id="rId16"/>
    <p:sldId id="25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08729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4534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7159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7342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7679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9912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2401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4379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71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23674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8973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5925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1847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84690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microsoft.com/office/2007/relationships/hdphoto" Target="../media/hdphoto4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microsoft.com/office/2007/relationships/hdphoto" Target="../media/hdphoto3.wdp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microsoft.com/office/2007/relationships/hdphoto" Target="../media/hdphoto4.wdp"/><Relationship Id="rId9" Type="http://schemas.microsoft.com/office/2007/relationships/hdphoto" Target="../media/hdphoto2.wdp"/><Relationship Id="rId1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mntom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4</a:t>
            </a:r>
            <a:endParaRPr lang="en-US" altLang="ko-KR" dirty="0" smtClean="0"/>
          </a:p>
          <a:p>
            <a:r>
              <a:rPr lang="en-US" altLang="ko-KR" dirty="0" smtClean="0"/>
              <a:t>ZENTALLDKJLFKDJLFIDJLGKDJLK</a:t>
            </a:r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735560046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38805154"/>
              </p:ext>
            </p:extLst>
          </p:nvPr>
        </p:nvGraphicFramePr>
        <p:xfrm>
          <a:off x="9053324" y="1289960"/>
          <a:ext cx="2988361" cy="50718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3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984744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54728" y="687688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62051" y="69060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69374" y="68768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2755" y="584978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Google Shape;173;g7c553259d1_0_81"/>
          <p:cNvSpPr/>
          <p:nvPr/>
        </p:nvSpPr>
        <p:spPr>
          <a:xfrm>
            <a:off x="5302181" y="7235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73;g7c553259d1_0_81"/>
          <p:cNvSpPr/>
          <p:nvPr/>
        </p:nvSpPr>
        <p:spPr>
          <a:xfrm>
            <a:off x="6782313" y="7311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2329655" y="1271965"/>
            <a:ext cx="4387669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7302" y="1430795"/>
            <a:ext cx="410269" cy="205153"/>
            <a:chOff x="285142" y="2175711"/>
            <a:chExt cx="410269" cy="20515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85142" y="2175711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85142" y="2278288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85142" y="2380864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5926015" y="1325278"/>
            <a:ext cx="735955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0072" y="1325278"/>
            <a:ext cx="900278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325581" y="2355494"/>
            <a:ext cx="4391743" cy="3246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포인트 적립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325581" y="1847305"/>
            <a:ext cx="4391743" cy="34829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600" b="1" dirty="0" smtClean="0">
                <a:solidFill>
                  <a:schemeClr val="tx1"/>
                </a:solidFill>
              </a:rPr>
              <a:t>현재 보유 포인트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5430P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322035" y="2811528"/>
            <a:ext cx="6355973" cy="22893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적립날짜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적립내용</a:t>
            </a:r>
            <a:r>
              <a:rPr lang="en-US" altLang="ko-KR" b="1" dirty="0" smtClean="0">
                <a:solidFill>
                  <a:schemeClr val="tx1"/>
                </a:solidFill>
              </a:rPr>
              <a:t>	    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2325040" y="4180776"/>
            <a:ext cx="44010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329655" y="3177288"/>
            <a:ext cx="6355973" cy="22893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2020-02-19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렌탈장비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반납완료</a:t>
            </a:r>
            <a:r>
              <a:rPr lang="ko-KR" altLang="en-US" sz="1600" dirty="0" smtClean="0">
                <a:solidFill>
                  <a:schemeClr val="tx1"/>
                </a:solidFill>
              </a:rPr>
              <a:t>     </a:t>
            </a:r>
            <a:r>
              <a:rPr lang="en-US" altLang="ko-KR" sz="1600" dirty="0" smtClean="0">
                <a:solidFill>
                  <a:schemeClr val="tx1"/>
                </a:solidFill>
              </a:rPr>
              <a:t>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322035" y="3512568"/>
            <a:ext cx="6355973" cy="22893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2020-02-20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</a:t>
            </a:r>
            <a:r>
              <a:rPr lang="en-US" altLang="ko-KR" sz="1600" dirty="0" smtClean="0">
                <a:solidFill>
                  <a:schemeClr val="tx1"/>
                </a:solidFill>
              </a:rPr>
              <a:t>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338447" y="3855468"/>
            <a:ext cx="6355973" cy="22893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2020-02-21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</a:t>
            </a:r>
            <a:r>
              <a:rPr lang="en-US" altLang="ko-KR" sz="1600" dirty="0" smtClean="0">
                <a:solidFill>
                  <a:schemeClr val="tx1"/>
                </a:solidFill>
              </a:rPr>
              <a:t>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338613" y="4443362"/>
            <a:ext cx="4378712" cy="3420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포인트 사용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354795" y="4934718"/>
            <a:ext cx="4362530" cy="26665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사용날짜</a:t>
            </a:r>
            <a:r>
              <a:rPr lang="ko-KR" altLang="en-US" b="1" dirty="0" smtClean="0">
                <a:solidFill>
                  <a:schemeClr val="tx1"/>
                </a:solidFill>
              </a:rPr>
              <a:t>    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사용내용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  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2291555" y="7087513"/>
            <a:ext cx="63541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2362415" y="5300478"/>
            <a:ext cx="4362530" cy="28699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</a:t>
            </a:r>
            <a:r>
              <a:rPr lang="ko-KR" altLang="en-US" sz="1600" dirty="0" smtClean="0">
                <a:solidFill>
                  <a:schemeClr val="tx1"/>
                </a:solidFill>
              </a:rPr>
              <a:t>스키복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</a:t>
            </a:r>
            <a:r>
              <a:rPr lang="en-US" altLang="ko-KR" sz="1600" dirty="0" smtClean="0">
                <a:solidFill>
                  <a:schemeClr val="tx1"/>
                </a:solidFill>
              </a:rPr>
              <a:t>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354795" y="5635758"/>
            <a:ext cx="4370150" cy="29543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</a:t>
            </a:r>
            <a:r>
              <a:rPr lang="ko-KR" altLang="en-US" sz="1600" dirty="0" smtClean="0">
                <a:solidFill>
                  <a:schemeClr val="tx1"/>
                </a:solidFill>
              </a:rPr>
              <a:t>아이패드 프로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 </a:t>
            </a:r>
            <a:r>
              <a:rPr lang="en-US" altLang="ko-KR" sz="1600" dirty="0" smtClean="0">
                <a:solidFill>
                  <a:schemeClr val="tx1"/>
                </a:solidFill>
              </a:rPr>
              <a:t>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362415" y="5978658"/>
            <a:ext cx="4354910" cy="27207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</a:t>
            </a:r>
            <a:r>
              <a:rPr lang="ko-KR" altLang="en-US" sz="1600" dirty="0" smtClean="0">
                <a:solidFill>
                  <a:schemeClr val="tx1"/>
                </a:solidFill>
              </a:rPr>
              <a:t>고성능 </a:t>
            </a:r>
            <a:r>
              <a:rPr lang="en-US" altLang="ko-KR" sz="1600" dirty="0" smtClean="0">
                <a:solidFill>
                  <a:schemeClr val="tx1"/>
                </a:solidFill>
              </a:rPr>
              <a:t>DSLR </a:t>
            </a:r>
            <a:r>
              <a:rPr lang="ko-KR" altLang="en-US" sz="1600" dirty="0" smtClean="0">
                <a:solidFill>
                  <a:schemeClr val="tx1"/>
                </a:solidFill>
              </a:rPr>
              <a:t>카메라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smtClean="0">
                <a:solidFill>
                  <a:schemeClr val="tx1"/>
                </a:solidFill>
              </a:rPr>
              <a:t>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2333832" y="6326655"/>
            <a:ext cx="44010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78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60341502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등급관리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26650529"/>
              </p:ext>
            </p:extLst>
          </p:nvPr>
        </p:nvGraphicFramePr>
        <p:xfrm>
          <a:off x="8509686" y="1289960"/>
          <a:ext cx="3532000" cy="38758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현재 회원의 등급 이미지만 컬러로 활성화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현재 회원의 등급 설명과 다음 등급이 되기 위한 조건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회원 등급별 혜택 안내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03620"/>
              </p:ext>
            </p:extLst>
          </p:nvPr>
        </p:nvGraphicFramePr>
        <p:xfrm>
          <a:off x="322101" y="4046219"/>
          <a:ext cx="7747479" cy="25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459">
                  <a:extLst>
                    <a:ext uri="{9D8B030D-6E8A-4147-A177-3AD203B41FA5}">
                      <a16:colId xmlns:a16="http://schemas.microsoft.com/office/drawing/2014/main" val="3256358893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1511652127"/>
                    </a:ext>
                  </a:extLst>
                </a:gridCol>
                <a:gridCol w="5478780">
                  <a:extLst>
                    <a:ext uri="{9D8B030D-6E8A-4147-A177-3AD203B41FA5}">
                      <a16:colId xmlns:a16="http://schemas.microsoft.com/office/drawing/2014/main" val="3717726311"/>
                    </a:ext>
                  </a:extLst>
                </a:gridCol>
              </a:tblGrid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회원 등급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등급 혜택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858356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일반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안녕하세요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7759246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실버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1000</a:t>
                      </a:r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310753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골드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2000</a:t>
                      </a:r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866252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5000</a:t>
                      </a:r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040901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6000</a:t>
                      </a:r>
                      <a:r>
                        <a:rPr lang="ko-KR" alt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7215434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61500" y="1383916"/>
            <a:ext cx="8034517" cy="46774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>
                <a:solidFill>
                  <a:schemeClr val="tx1"/>
                </a:solidFill>
              </a:rPr>
              <a:t>	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등급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37085" y="1876737"/>
            <a:ext cx="1194814" cy="11298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190" y="1874596"/>
            <a:ext cx="1166116" cy="113410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163" y="6220828"/>
            <a:ext cx="301408" cy="2850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163" y="5780380"/>
            <a:ext cx="303631" cy="2952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80459" y="1872456"/>
            <a:ext cx="1388951" cy="11373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11680" y="1872456"/>
            <a:ext cx="1467999" cy="11340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8683" y="1877886"/>
            <a:ext cx="1292218" cy="112864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0546" y="5383561"/>
            <a:ext cx="299709" cy="24541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3682" y="4955943"/>
            <a:ext cx="297472" cy="22980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9955" y="4522344"/>
            <a:ext cx="285865" cy="2496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5820" y="3223260"/>
            <a:ext cx="681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회원님의 현재 등급은 </a:t>
            </a:r>
            <a:r>
              <a:rPr lang="en-US" altLang="ko-KR" dirty="0" smtClean="0"/>
              <a:t>VIP</a:t>
            </a:r>
            <a:r>
              <a:rPr lang="ko-KR" altLang="en-US" dirty="0" smtClean="0"/>
              <a:t>입니다</a:t>
            </a:r>
            <a:endParaRPr lang="en-US" altLang="ko-KR" dirty="0" smtClean="0"/>
          </a:p>
          <a:p>
            <a:r>
              <a:rPr lang="ko-KR" altLang="en-US" dirty="0" smtClean="0"/>
              <a:t>다음 등급까지 </a:t>
            </a:r>
            <a:r>
              <a:rPr lang="en-US" altLang="ko-KR" dirty="0" smtClean="0"/>
              <a:t>XXX</a:t>
            </a:r>
            <a:r>
              <a:rPr lang="ko-KR" altLang="en-US" dirty="0" smtClean="0"/>
              <a:t>의 활동이 더 필요합니다 </a:t>
            </a:r>
            <a:endParaRPr lang="ko-KR" altLang="en-US" dirty="0"/>
          </a:p>
        </p:txBody>
      </p:sp>
      <p:sp>
        <p:nvSpPr>
          <p:cNvPr id="22" name="Google Shape;173;g7c553259d1_0_81"/>
          <p:cNvSpPr/>
          <p:nvPr/>
        </p:nvSpPr>
        <p:spPr>
          <a:xfrm>
            <a:off x="5182055" y="196361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3;g7c553259d1_0_81"/>
          <p:cNvSpPr/>
          <p:nvPr/>
        </p:nvSpPr>
        <p:spPr>
          <a:xfrm>
            <a:off x="617675" y="337974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73;g7c553259d1_0_81"/>
          <p:cNvSpPr/>
          <p:nvPr/>
        </p:nvSpPr>
        <p:spPr>
          <a:xfrm>
            <a:off x="409178" y="401241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798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735560046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38805154"/>
              </p:ext>
            </p:extLst>
          </p:nvPr>
        </p:nvGraphicFramePr>
        <p:xfrm>
          <a:off x="9053324" y="1289960"/>
          <a:ext cx="2988361" cy="50718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3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984744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54728" y="687688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62051" y="69060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69374" y="68768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2755" y="584978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Google Shape;173;g7c553259d1_0_81"/>
          <p:cNvSpPr/>
          <p:nvPr/>
        </p:nvSpPr>
        <p:spPr>
          <a:xfrm>
            <a:off x="5302181" y="7235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73;g7c553259d1_0_81"/>
          <p:cNvSpPr/>
          <p:nvPr/>
        </p:nvSpPr>
        <p:spPr>
          <a:xfrm>
            <a:off x="6782313" y="7311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2329655" y="1271965"/>
            <a:ext cx="4387669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7302" y="1430795"/>
            <a:ext cx="410269" cy="205153"/>
            <a:chOff x="285142" y="2175711"/>
            <a:chExt cx="410269" cy="20515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85142" y="2175711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85142" y="2278288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85142" y="2380864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5926015" y="1325278"/>
            <a:ext cx="735955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0072" y="1325278"/>
            <a:ext cx="900278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2291555" y="7087513"/>
            <a:ext cx="63541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43074" y="1910399"/>
            <a:ext cx="794306" cy="693761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31646" y="1911530"/>
            <a:ext cx="734433" cy="694485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9515" y="1908545"/>
            <a:ext cx="716793" cy="697116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50410" y="1905061"/>
            <a:ext cx="853767" cy="699099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92717" y="1910046"/>
            <a:ext cx="902356" cy="697099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440400" y="2730336"/>
            <a:ext cx="4221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회원님의 현재 등급은 </a:t>
            </a:r>
            <a:r>
              <a:rPr lang="en-US" altLang="ko-KR" sz="1600" dirty="0" smtClean="0"/>
              <a:t>VIP</a:t>
            </a:r>
            <a:r>
              <a:rPr lang="ko-KR" altLang="en-US" sz="1600" dirty="0" smtClean="0"/>
              <a:t>입니다</a:t>
            </a:r>
            <a:endParaRPr lang="en-US" altLang="ko-KR" sz="1600" dirty="0" smtClean="0"/>
          </a:p>
          <a:p>
            <a:r>
              <a:rPr lang="ko-KR" altLang="en-US" sz="1600" dirty="0" smtClean="0"/>
              <a:t>다음 등급까지 </a:t>
            </a:r>
            <a:r>
              <a:rPr lang="en-US" altLang="ko-KR" sz="1600" dirty="0" smtClean="0"/>
              <a:t>XXX</a:t>
            </a:r>
            <a:r>
              <a:rPr lang="ko-KR" altLang="en-US" sz="1600" dirty="0" smtClean="0"/>
              <a:t>의 활동이 더 필요합니다 </a:t>
            </a:r>
            <a:endParaRPr lang="ko-KR" altLang="en-US" sz="1600" dirty="0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198086"/>
              </p:ext>
            </p:extLst>
          </p:nvPr>
        </p:nvGraphicFramePr>
        <p:xfrm>
          <a:off x="2447281" y="3618068"/>
          <a:ext cx="4214690" cy="25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831">
                  <a:extLst>
                    <a:ext uri="{9D8B030D-6E8A-4147-A177-3AD203B41FA5}">
                      <a16:colId xmlns:a16="http://schemas.microsoft.com/office/drawing/2014/main" val="3256358893"/>
                    </a:ext>
                  </a:extLst>
                </a:gridCol>
                <a:gridCol w="998126">
                  <a:extLst>
                    <a:ext uri="{9D8B030D-6E8A-4147-A177-3AD203B41FA5}">
                      <a16:colId xmlns:a16="http://schemas.microsoft.com/office/drawing/2014/main" val="1511652127"/>
                    </a:ext>
                  </a:extLst>
                </a:gridCol>
                <a:gridCol w="2819733">
                  <a:extLst>
                    <a:ext uri="{9D8B030D-6E8A-4147-A177-3AD203B41FA5}">
                      <a16:colId xmlns:a16="http://schemas.microsoft.com/office/drawing/2014/main" val="3717726311"/>
                    </a:ext>
                  </a:extLst>
                </a:gridCol>
              </a:tblGrid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회원 등급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등급 혜택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858356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일반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안녕하세요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7759246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실버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1000</a:t>
                      </a:r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310753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골드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2000</a:t>
                      </a:r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866252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VIP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5000</a:t>
                      </a:r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040901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VVIP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매월 </a:t>
                      </a:r>
                      <a:r>
                        <a:rPr lang="en-US" altLang="ko-KR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6000</a:t>
                      </a:r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원 쿠폰 지급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7215434"/>
                  </a:ext>
                </a:extLst>
              </a:tr>
            </a:tbl>
          </a:graphicData>
        </a:graphic>
      </p:graphicFrame>
      <p:pic>
        <p:nvPicPr>
          <p:cNvPr id="61" name="그림 6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99914" y="5775968"/>
            <a:ext cx="301408" cy="285013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9914" y="5335520"/>
            <a:ext cx="303631" cy="295296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02297" y="4938701"/>
            <a:ext cx="299709" cy="245414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05433" y="4511083"/>
            <a:ext cx="297472" cy="229806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21706" y="4077484"/>
            <a:ext cx="285865" cy="24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2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90143696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664731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448079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캐러셀</a:t>
            </a:r>
            <a:r>
              <a:rPr lang="ko-KR" altLang="en-US" dirty="0" smtClean="0">
                <a:solidFill>
                  <a:schemeClr val="tx1"/>
                </a:solidFill>
              </a:rPr>
              <a:t> 배너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187042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r>
              <a:rPr lang="en-US" altLang="ko-KR" b="1" dirty="0" smtClean="0">
                <a:solidFill>
                  <a:schemeClr val="tx1"/>
                </a:solidFill>
              </a:rPr>
              <a:t>		</a:t>
            </a:r>
            <a:r>
              <a:rPr lang="ko-KR" altLang="en-US" b="1" dirty="0" smtClean="0">
                <a:solidFill>
                  <a:schemeClr val="tx1"/>
                </a:solidFill>
              </a:rPr>
              <a:t>링크 주소</a:t>
            </a:r>
            <a:r>
              <a:rPr lang="en-US" altLang="ko-KR" b="1" dirty="0" smtClean="0">
                <a:solidFill>
                  <a:schemeClr val="tx1"/>
                </a:solidFill>
              </a:rPr>
              <a:t>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206867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5107639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5497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28926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25080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23618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	banner1.jpg	www.naver.com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5714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	banner2.jpg	www.yahoo.co.kr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29143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	banner3.jpg	www.google.com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2776967" y="148034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754" y="399182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6	banner7.jpg	www.coffebean.co.kr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9855" y="431947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46235" y="3271917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	banner5.jpg	www.starbucks.co.kr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3336" y="3599571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3819" y="363240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5	banner6.jpg	</a:t>
            </a:r>
            <a:r>
              <a:rPr lang="en-US" altLang="ko-KR" sz="1600" dirty="0" smtClean="0">
                <a:solidFill>
                  <a:schemeClr val="tx1"/>
                </a:solidFill>
                <a:hlinkClick r:id="rId3"/>
              </a:rPr>
              <a:t>www.tomntoms</a:t>
            </a:r>
            <a:r>
              <a:rPr lang="en-US" altLang="ko-KR" sz="1600" dirty="0" smtClean="0">
                <a:solidFill>
                  <a:schemeClr val="tx1"/>
                </a:solidFill>
              </a:rPr>
              <a:t>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50920" y="396005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69684" y="43520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7	banner8.jpg	www.davinci.co.kr	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56785" y="4679693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62759" y="4712256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8	banner4.jpg	www.hollys.com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30732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393118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47091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6467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7325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8103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00005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08584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16364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3533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4391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5169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676668" y="372049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674324" y="38062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678907" y="388408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697452" y="40668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695108" y="41526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699691" y="423044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711308" y="44201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708964" y="45059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713547" y="45837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711308" y="48080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08964" y="489386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13547" y="497166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837218" y="2251321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5907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293712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29041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864931" y="3643706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871858" y="400392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878786" y="4357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885714" y="4738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63011" y="5347852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5340495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이미지를 등록하세요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255700" y="5340926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링크 주소 입력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963352" y="5618035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07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48810368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카테고리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664731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448079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187042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r>
              <a:rPr lang="en-US" altLang="ko-KR" b="1" dirty="0" smtClean="0">
                <a:solidFill>
                  <a:schemeClr val="tx1"/>
                </a:solidFill>
              </a:rPr>
              <a:t>		</a:t>
            </a:r>
            <a:r>
              <a:rPr lang="ko-KR" altLang="en-US" b="1" dirty="0" smtClean="0">
                <a:solidFill>
                  <a:schemeClr val="tx1"/>
                </a:solidFill>
              </a:rPr>
              <a:t>이름</a:t>
            </a:r>
            <a:r>
              <a:rPr lang="en-US" altLang="ko-KR" b="1" dirty="0" smtClean="0">
                <a:solidFill>
                  <a:schemeClr val="tx1"/>
                </a:solidFill>
              </a:rPr>
              <a:t>	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206867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5107639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5497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28926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25080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23618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	category1.jpg	IT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5714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en-US" altLang="ko-KR" sz="1600" dirty="0">
                <a:solidFill>
                  <a:schemeClr val="tx1"/>
                </a:solidFill>
              </a:rPr>
              <a:t>	category</a:t>
            </a:r>
            <a:r>
              <a:rPr lang="en-US" altLang="ko-KR" sz="1600" dirty="0" smtClean="0">
                <a:solidFill>
                  <a:schemeClr val="tx1"/>
                </a:solidFill>
              </a:rPr>
              <a:t>2.jpg	</a:t>
            </a:r>
            <a:r>
              <a:rPr lang="ko-KR" altLang="en-US" sz="1600" dirty="0" smtClean="0">
                <a:solidFill>
                  <a:schemeClr val="tx1"/>
                </a:solidFill>
              </a:rPr>
              <a:t>가전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29143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r>
              <a:rPr lang="en-US" altLang="ko-KR" sz="1600" dirty="0">
                <a:solidFill>
                  <a:schemeClr val="tx1"/>
                </a:solidFill>
              </a:rPr>
              <a:t>	category3.jpg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가구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2776967" y="148034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754" y="399182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6</a:t>
            </a:r>
            <a:r>
              <a:rPr lang="en-US" altLang="ko-KR" sz="1600" dirty="0">
                <a:solidFill>
                  <a:schemeClr val="tx1"/>
                </a:solidFill>
              </a:rPr>
              <a:t>	category7.jpg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레저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9855" y="431947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46235" y="3271917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</a:t>
            </a:r>
            <a:r>
              <a:rPr lang="en-US" altLang="ko-KR" sz="1600" dirty="0">
                <a:solidFill>
                  <a:schemeClr val="tx1"/>
                </a:solidFill>
              </a:rPr>
              <a:t>	category5.jpg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의류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3336" y="3599571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3819" y="363240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5</a:t>
            </a:r>
            <a:r>
              <a:rPr lang="en-US" altLang="ko-KR" sz="1600" dirty="0">
                <a:solidFill>
                  <a:schemeClr val="tx1"/>
                </a:solidFill>
              </a:rPr>
              <a:t>	category6.jpg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도서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50920" y="396005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69684" y="43520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7</a:t>
            </a:r>
            <a:r>
              <a:rPr lang="en-US" altLang="ko-KR" sz="1600" dirty="0">
                <a:solidFill>
                  <a:schemeClr val="tx1"/>
                </a:solidFill>
              </a:rPr>
              <a:t>	category8.jpg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유아동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56785" y="4679693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62759" y="4712256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8</a:t>
            </a:r>
            <a:r>
              <a:rPr lang="en-US" altLang="ko-KR" sz="1600" dirty="0">
                <a:solidFill>
                  <a:schemeClr val="tx1"/>
                </a:solidFill>
              </a:rPr>
              <a:t>	category4.jpg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스포츠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30732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393118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47091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6467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7325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8103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00005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08584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16364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3533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4391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5169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676668" y="372049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674324" y="38062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678907" y="388408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697452" y="40668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695108" y="41526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699691" y="423044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711308" y="44201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708964" y="45059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713547" y="45837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711308" y="48080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08964" y="489386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13547" y="497166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837218" y="2251321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5907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293712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29041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864931" y="3643706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871858" y="400392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878786" y="4357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885714" y="4738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563011" y="5347852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5340495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이미지를 등록하세요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255700" y="5340926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 이름 입력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963352" y="5618035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30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34768877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추천상품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664731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63511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추천상품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205745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상품 타이틀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제공회원</a:t>
            </a:r>
            <a:r>
              <a:rPr lang="en-US" altLang="ko-KR" b="1" dirty="0" smtClean="0">
                <a:solidFill>
                  <a:schemeClr val="tx1"/>
                </a:solidFill>
              </a:rPr>
              <a:t>ID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39390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3805311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73680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307970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43784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4232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스키복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빌려드림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ezenHT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75849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맥북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빌려드림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ezenSH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310139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애기침대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렌탈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ezenHJ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2776967" y="166738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6235" y="3458954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아디다스 신발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ezenYS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4943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5801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6579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83380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91959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99739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18709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27288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35068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54038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62617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7039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837218" y="24383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77779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312416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47745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563011" y="4197928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4190571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이미지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표시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6963352" y="4468111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4255700" y="4197929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91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91880606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664731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6561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638659572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웹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438080642"/>
              </p:ext>
            </p:extLst>
          </p:nvPr>
        </p:nvGraphicFramePr>
        <p:xfrm>
          <a:off x="8509686" y="1289960"/>
          <a:ext cx="3532000" cy="54789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984744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9</a:t>
                      </a: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카테고리 표시</a:t>
                      </a: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07143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57954" y="186924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52090" y="3144719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611924" y="134815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즐겨찾기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340625" y="1345224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47948" y="1348145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55271" y="1345223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8938" y="1345223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앱 다운로드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8938" y="2067056"/>
            <a:ext cx="1186962" cy="626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ZENTAL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626883" y="2067056"/>
            <a:ext cx="3723938" cy="62664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상품명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카테고리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1400" dirty="0" smtClean="0">
                <a:solidFill>
                  <a:schemeClr val="tx1"/>
                </a:solidFill>
              </a:rPr>
              <a:t> 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85905" y="2164992"/>
            <a:ext cx="899641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빌려주기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429239" y="2165828"/>
            <a:ext cx="882460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355392" y="2164992"/>
            <a:ext cx="791069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번개톡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61500" y="3205956"/>
            <a:ext cx="8034517" cy="1863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tx1"/>
                </a:solidFill>
              </a:rPr>
              <a:t>IFRAME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61500" y="5703250"/>
            <a:ext cx="8034517" cy="9180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회사 정보 등 </a:t>
            </a:r>
            <a:r>
              <a:rPr lang="en-US" altLang="ko-KR" sz="1400" dirty="0" smtClean="0">
                <a:solidFill>
                  <a:schemeClr val="tx1"/>
                </a:solidFill>
              </a:rPr>
              <a:t>FOOTER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45246" y="28545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42902" y="295422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40558" y="305973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2263648" y="5202407"/>
            <a:ext cx="1186962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공지사항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505200" y="5202407"/>
            <a:ext cx="1473604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FAQ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이용가이드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018662" y="5202407"/>
            <a:ext cx="1186962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Q&amp;A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150334" y="513822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50334" y="5633524"/>
            <a:ext cx="803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Google Shape;173;g7c553259d1_0_81"/>
          <p:cNvSpPr/>
          <p:nvPr/>
        </p:nvSpPr>
        <p:spPr>
          <a:xfrm>
            <a:off x="4142599" y="139686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173;g7c553259d1_0_81"/>
          <p:cNvSpPr/>
          <p:nvPr/>
        </p:nvSpPr>
        <p:spPr>
          <a:xfrm>
            <a:off x="5484887" y="139000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173;g7c553259d1_0_81"/>
          <p:cNvSpPr/>
          <p:nvPr/>
        </p:nvSpPr>
        <p:spPr>
          <a:xfrm>
            <a:off x="6780499" y="139000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173;g7c553259d1_0_81"/>
          <p:cNvSpPr/>
          <p:nvPr/>
        </p:nvSpPr>
        <p:spPr>
          <a:xfrm>
            <a:off x="125742" y="222778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173;g7c553259d1_0_81"/>
          <p:cNvSpPr/>
          <p:nvPr/>
        </p:nvSpPr>
        <p:spPr>
          <a:xfrm>
            <a:off x="1514038" y="221300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173;g7c553259d1_0_81"/>
          <p:cNvSpPr/>
          <p:nvPr/>
        </p:nvSpPr>
        <p:spPr>
          <a:xfrm>
            <a:off x="5267013" y="221249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173;g7c553259d1_0_81"/>
          <p:cNvSpPr/>
          <p:nvPr/>
        </p:nvSpPr>
        <p:spPr>
          <a:xfrm>
            <a:off x="6277889" y="221249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173;g7c553259d1_0_81"/>
          <p:cNvSpPr/>
          <p:nvPr/>
        </p:nvSpPr>
        <p:spPr>
          <a:xfrm>
            <a:off x="99828" y="280750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173;g7c553259d1_0_81"/>
          <p:cNvSpPr/>
          <p:nvPr/>
        </p:nvSpPr>
        <p:spPr>
          <a:xfrm>
            <a:off x="2054055" y="523839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19560" y="696480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26883" y="699401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34206" y="69647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27587" y="593770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Google Shape;173;g7c553259d1_0_81"/>
          <p:cNvSpPr/>
          <p:nvPr/>
        </p:nvSpPr>
        <p:spPr>
          <a:xfrm>
            <a:off x="5267013" y="73233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73;g7c553259d1_0_81"/>
          <p:cNvSpPr/>
          <p:nvPr/>
        </p:nvSpPr>
        <p:spPr>
          <a:xfrm>
            <a:off x="6747145" y="73994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갈매기형 수장 52"/>
          <p:cNvSpPr/>
          <p:nvPr/>
        </p:nvSpPr>
        <p:spPr>
          <a:xfrm rot="5400000">
            <a:off x="7814325" y="761941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57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735560046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38805154"/>
              </p:ext>
            </p:extLst>
          </p:nvPr>
        </p:nvGraphicFramePr>
        <p:xfrm>
          <a:off x="9053324" y="1289960"/>
          <a:ext cx="2988361" cy="50718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3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984744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31450" y="6206044"/>
            <a:ext cx="59502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공지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54728" y="687688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62051" y="69060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69374" y="68768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2755" y="584978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Google Shape;168;g7c553259d1_0_81"/>
          <p:cNvSpPr/>
          <p:nvPr/>
        </p:nvSpPr>
        <p:spPr>
          <a:xfrm>
            <a:off x="2329655" y="1271965"/>
            <a:ext cx="4387669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569678" y="1859616"/>
            <a:ext cx="1920186" cy="3994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461073" y="2696819"/>
            <a:ext cx="4141951" cy="4063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상품명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카테고리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1400" dirty="0" smtClean="0">
                <a:solidFill>
                  <a:schemeClr val="tx1"/>
                </a:solidFill>
              </a:rPr>
              <a:t> 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7302" y="1430795"/>
            <a:ext cx="410269" cy="205153"/>
            <a:chOff x="285142" y="2175711"/>
            <a:chExt cx="410269" cy="20515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85142" y="2175711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85142" y="2278288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85142" y="2380864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5926015" y="1325278"/>
            <a:ext cx="735955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0072" y="1325278"/>
            <a:ext cx="900278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61305" y="2334346"/>
            <a:ext cx="4141951" cy="40639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무엇을 찾고 계신가요</a:t>
            </a:r>
            <a:r>
              <a:rPr lang="en-US" altLang="ko-KR" sz="1400" dirty="0" smtClean="0">
                <a:solidFill>
                  <a:schemeClr val="tx1"/>
                </a:solidFill>
              </a:rPr>
              <a:t>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464005" y="3148158"/>
            <a:ext cx="4141951" cy="4063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실시간인기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갈매기형 수장 36"/>
          <p:cNvSpPr/>
          <p:nvPr/>
        </p:nvSpPr>
        <p:spPr>
          <a:xfrm rot="5400000">
            <a:off x="6289533" y="3228262"/>
            <a:ext cx="227031" cy="246185"/>
          </a:xfrm>
          <a:prstGeom prst="chevron">
            <a:avLst>
              <a:gd name="adj" fmla="val 6428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Google Shape;168;g7c553259d1_0_81"/>
          <p:cNvSpPr/>
          <p:nvPr/>
        </p:nvSpPr>
        <p:spPr>
          <a:xfrm>
            <a:off x="152938" y="1271965"/>
            <a:ext cx="2062417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168;g7c553259d1_0_81"/>
          <p:cNvSpPr/>
          <p:nvPr/>
        </p:nvSpPr>
        <p:spPr>
          <a:xfrm>
            <a:off x="6797408" y="1271965"/>
            <a:ext cx="2062417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855469" y="1337092"/>
            <a:ext cx="1928046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사용자</a:t>
            </a:r>
            <a:r>
              <a:rPr lang="en-US" altLang="ko-KR" sz="1400" dirty="0" smtClean="0">
                <a:solidFill>
                  <a:schemeClr val="tx1"/>
                </a:solidFill>
              </a:rPr>
              <a:t>ID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856613" y="1756887"/>
            <a:ext cx="42341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상품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357774" y="1756887"/>
            <a:ext cx="42341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의견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858935" y="1756887"/>
            <a:ext cx="42341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360097" y="1756887"/>
            <a:ext cx="42341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팔로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37216" y="1341531"/>
            <a:ext cx="1928046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카테고리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37216" y="1756886"/>
            <a:ext cx="1928046" cy="39920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가전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가구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31449" y="5796938"/>
            <a:ext cx="1928046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게시판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01759" y="6206044"/>
            <a:ext cx="59502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FAQ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572067" y="6206044"/>
            <a:ext cx="595028" cy="3678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Q&amp;A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050431" y="6150807"/>
            <a:ext cx="899641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빌려주기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855469" y="2176682"/>
            <a:ext cx="1928046" cy="43961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r>
              <a:rPr lang="ko-KR" altLang="en-US" sz="1400" dirty="0" smtClean="0">
                <a:solidFill>
                  <a:schemeClr val="tx1"/>
                </a:solidFill>
              </a:rPr>
              <a:t> 메뉴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92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83975699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진입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(1)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105781281"/>
              </p:ext>
            </p:extLst>
          </p:nvPr>
        </p:nvGraphicFramePr>
        <p:xfrm>
          <a:off x="8509686" y="1289960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광고용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캐러셀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일정 시간 간격으로 슬라이드가 움직이고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좌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우에 버튼을 클릭 시 전후 내용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관리자가 정한 상품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4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개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354296"/>
            <a:ext cx="8034517" cy="18634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>
                <a:solidFill>
                  <a:schemeClr val="tx1"/>
                </a:solidFill>
              </a:rPr>
              <a:t>광고용 슬라이드 배너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500" y="329739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ZENTAL </a:t>
            </a:r>
            <a:r>
              <a:rPr lang="ko-KR" altLang="en-US" dirty="0" smtClean="0">
                <a:solidFill>
                  <a:schemeClr val="tx1"/>
                </a:solidFill>
              </a:rPr>
              <a:t>추천상품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7954" y="3688668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027" y="3767758"/>
            <a:ext cx="1189673" cy="17627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759" y="3767758"/>
            <a:ext cx="1189673" cy="176277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491" y="3767758"/>
            <a:ext cx="1189673" cy="176277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223" y="3767758"/>
            <a:ext cx="1189673" cy="1762771"/>
          </a:xfrm>
          <a:prstGeom prst="rect">
            <a:avLst/>
          </a:prstGeom>
        </p:spPr>
      </p:pic>
      <p:sp>
        <p:nvSpPr>
          <p:cNvPr id="16" name="Google Shape;173;g7c553259d1_0_81"/>
          <p:cNvSpPr/>
          <p:nvPr/>
        </p:nvSpPr>
        <p:spPr>
          <a:xfrm>
            <a:off x="276702" y="150582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73;g7c553259d1_0_81"/>
          <p:cNvSpPr/>
          <p:nvPr/>
        </p:nvSpPr>
        <p:spPr>
          <a:xfrm>
            <a:off x="276702" y="333534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7429500" y="1977397"/>
            <a:ext cx="701040" cy="617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10800000">
            <a:off x="276702" y="1979077"/>
            <a:ext cx="701040" cy="617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93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828377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진입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(2)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112895877"/>
              </p:ext>
            </p:extLst>
          </p:nvPr>
        </p:nvGraphicFramePr>
        <p:xfrm>
          <a:off x="8509686" y="128996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카테고리별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인기 상품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5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가지씩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5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카테고리 상품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500" y="136953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</a:t>
            </a:r>
            <a:r>
              <a:rPr lang="en-US" altLang="ko-KR" dirty="0" smtClean="0">
                <a:solidFill>
                  <a:schemeClr val="tx1"/>
                </a:solidFill>
              </a:rPr>
              <a:t>1, 2, 3, 4, 5 </a:t>
            </a:r>
            <a:r>
              <a:rPr lang="ko-KR" altLang="en-US" dirty="0" smtClean="0">
                <a:solidFill>
                  <a:schemeClr val="tx1"/>
                </a:solidFill>
              </a:rPr>
              <a:t>인기 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9727" y="1760809"/>
            <a:ext cx="8034517" cy="19882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07" y="1855138"/>
            <a:ext cx="1189673" cy="17627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939" y="1855138"/>
            <a:ext cx="1189673" cy="176277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671" y="1855138"/>
            <a:ext cx="1189673" cy="176277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403" y="1855138"/>
            <a:ext cx="1189673" cy="176277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135" y="1855137"/>
            <a:ext cx="1189673" cy="1762771"/>
          </a:xfrm>
          <a:prstGeom prst="rect">
            <a:avLst/>
          </a:prstGeom>
        </p:spPr>
      </p:pic>
      <p:sp>
        <p:nvSpPr>
          <p:cNvPr id="17" name="Google Shape;173;g7c553259d1_0_81"/>
          <p:cNvSpPr/>
          <p:nvPr/>
        </p:nvSpPr>
        <p:spPr>
          <a:xfrm>
            <a:off x="284322" y="140245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4508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735560046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38805154"/>
              </p:ext>
            </p:extLst>
          </p:nvPr>
        </p:nvGraphicFramePr>
        <p:xfrm>
          <a:off x="9053324" y="1289960"/>
          <a:ext cx="2988361" cy="50718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3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984744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54728" y="687688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62051" y="69060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69374" y="68768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2755" y="584978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Google Shape;173;g7c553259d1_0_81"/>
          <p:cNvSpPr/>
          <p:nvPr/>
        </p:nvSpPr>
        <p:spPr>
          <a:xfrm>
            <a:off x="5302181" y="7235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73;g7c553259d1_0_81"/>
          <p:cNvSpPr/>
          <p:nvPr/>
        </p:nvSpPr>
        <p:spPr>
          <a:xfrm>
            <a:off x="6782313" y="7311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2329655" y="1271965"/>
            <a:ext cx="4387669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7302" y="1430795"/>
            <a:ext cx="410269" cy="205153"/>
            <a:chOff x="285142" y="2175711"/>
            <a:chExt cx="410269" cy="20515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85142" y="2175711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85142" y="2278288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85142" y="2380864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5926015" y="1325278"/>
            <a:ext cx="735955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0072" y="1325278"/>
            <a:ext cx="900278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397302" y="1882226"/>
            <a:ext cx="4264668" cy="21534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광고용</a:t>
            </a:r>
            <a:endParaRPr lang="en-US" altLang="ko-KR" sz="3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슬라이드 </a:t>
            </a:r>
            <a:r>
              <a:rPr lang="ko-KR" altLang="en-US" sz="3200" dirty="0" smtClean="0">
                <a:solidFill>
                  <a:schemeClr val="tx1"/>
                </a:solidFill>
              </a:rPr>
              <a:t>배너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41" name="오른쪽 화살표 40"/>
          <p:cNvSpPr/>
          <p:nvPr/>
        </p:nvSpPr>
        <p:spPr>
          <a:xfrm>
            <a:off x="6200086" y="2780627"/>
            <a:ext cx="372107" cy="356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 rot="10800000">
            <a:off x="2473458" y="2780627"/>
            <a:ext cx="372107" cy="3364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399076" y="4139015"/>
            <a:ext cx="4264668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 </a:t>
            </a:r>
            <a:r>
              <a:rPr lang="en-US" altLang="ko-KR" dirty="0" smtClean="0">
                <a:solidFill>
                  <a:schemeClr val="tx1"/>
                </a:solidFill>
              </a:rPr>
              <a:t>1, 2, 3, 4, 5 </a:t>
            </a:r>
            <a:r>
              <a:rPr lang="ko-KR" altLang="en-US" dirty="0" smtClean="0">
                <a:solidFill>
                  <a:schemeClr val="tx1"/>
                </a:solidFill>
              </a:rPr>
              <a:t>인기 상품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397303" y="4530288"/>
            <a:ext cx="4264668" cy="19882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972" y="4633044"/>
            <a:ext cx="1189673" cy="1762771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677" y="4633044"/>
            <a:ext cx="1189673" cy="176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51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33543070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쿠폰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6647316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34667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보유한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7954" y="1737948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1500" y="3878254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7954" y="4269526"/>
            <a:ext cx="8034517" cy="20274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3413" y="1905132"/>
            <a:ext cx="1963647" cy="1666875"/>
            <a:chOff x="1183413" y="1905132"/>
            <a:chExt cx="1963647" cy="166687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3" name="직사각형 2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생일쿠폰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4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369289" y="1905132"/>
            <a:ext cx="1963647" cy="1666875"/>
            <a:chOff x="1183413" y="1905132"/>
            <a:chExt cx="1963647" cy="1666875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23" name="직사각형 22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친구초대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211827" y="4449835"/>
            <a:ext cx="1963647" cy="1666875"/>
            <a:chOff x="1183413" y="1905132"/>
            <a:chExt cx="1963647" cy="1666875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27" name="직사각형 26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첫구매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사용한 날짜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2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15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166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735560046"/>
              </p:ext>
            </p:extLst>
          </p:nvPr>
        </p:nvGraphicFramePr>
        <p:xfrm>
          <a:off x="131601" y="115759"/>
          <a:ext cx="441402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5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8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화면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고정 네비게이션바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66747831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>
            <p:extLst>
              <p:ext uri="{D42A27DB-BD31-4B8C-83A1-F6EECF244321}">
                <p14:modId xmlns:p14="http://schemas.microsoft.com/office/powerpoint/2010/main" val="1118459698"/>
              </p:ext>
            </p:extLst>
          </p:nvPr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38805154"/>
              </p:ext>
            </p:extLst>
          </p:nvPr>
        </p:nvGraphicFramePr>
        <p:xfrm>
          <a:off x="9053324" y="1289960"/>
          <a:ext cx="2988361" cy="50718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3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로그인 화면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으로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회원가입으로 이동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로그인 전의 경우 로그인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화면으로 이동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로그인 한 경우 내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렌탈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로 이동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로고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메인 화면으로 이동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키워드 입력 후 상세 검색 페이지로 이동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렌탈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상품 등록 페이지로 이동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각 게시판 페이지로 이동</a:t>
                      </a: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7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로그인 후 버튼 변경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8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드랍다운</a:t>
                      </a:r>
                      <a:r>
                        <a:rPr lang="ko-KR" altLang="en-US" sz="1500" dirty="0" smtClean="0"/>
                        <a:t> 형식으로 알림 내용 리스트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984744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6104" y="31349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54728" y="687688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로그아웃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962051" y="690609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69374" y="687687"/>
            <a:ext cx="1186962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렌탈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62755" y="584978"/>
            <a:ext cx="4027893" cy="60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Google Shape;173;g7c553259d1_0_81"/>
          <p:cNvSpPr/>
          <p:nvPr/>
        </p:nvSpPr>
        <p:spPr>
          <a:xfrm>
            <a:off x="5302181" y="72354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73;g7c553259d1_0_81"/>
          <p:cNvSpPr/>
          <p:nvPr/>
        </p:nvSpPr>
        <p:spPr>
          <a:xfrm>
            <a:off x="6782313" y="7311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7c553259d1_0_81"/>
          <p:cNvSpPr/>
          <p:nvPr/>
        </p:nvSpPr>
        <p:spPr>
          <a:xfrm>
            <a:off x="2329655" y="1271965"/>
            <a:ext cx="4387669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7302" y="1430795"/>
            <a:ext cx="410269" cy="205153"/>
            <a:chOff x="285142" y="2175711"/>
            <a:chExt cx="410269" cy="20515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85142" y="2175711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85142" y="2278288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85142" y="2380864"/>
              <a:ext cx="4102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5926015" y="1325278"/>
            <a:ext cx="735955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50072" y="1325278"/>
            <a:ext cx="900278" cy="422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회원가입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31743" y="1800622"/>
            <a:ext cx="4389127" cy="3582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보유한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28197" y="2209479"/>
            <a:ext cx="4389127" cy="16173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331743" y="4153319"/>
            <a:ext cx="4389127" cy="3699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사용한 쿠폰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28197" y="4601777"/>
            <a:ext cx="4389127" cy="15440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778160" y="2289443"/>
            <a:ext cx="1574030" cy="1434848"/>
            <a:chOff x="1183413" y="1905132"/>
            <a:chExt cx="1963647" cy="1666875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35" name="직사각형 34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생일쿠폰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4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636073" y="2287810"/>
            <a:ext cx="1634916" cy="1436481"/>
            <a:chOff x="1183413" y="1905132"/>
            <a:chExt cx="1963647" cy="1666875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39" name="직사각형 38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친구초대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유효기간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>
                  <a:solidFill>
                    <a:schemeClr val="tx1"/>
                  </a:solidFill>
                </a:rPr>
                <a:t>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778160" y="4714268"/>
            <a:ext cx="1567922" cy="1343632"/>
            <a:chOff x="1183413" y="1905132"/>
            <a:chExt cx="1963647" cy="1666875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13" y="1905132"/>
              <a:ext cx="1963647" cy="1666875"/>
            </a:xfrm>
            <a:prstGeom prst="rect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50" name="직사각형 49"/>
            <p:cNvSpPr/>
            <p:nvPr/>
          </p:nvSpPr>
          <p:spPr>
            <a:xfrm>
              <a:off x="1191033" y="1927992"/>
              <a:ext cx="1948407" cy="1112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첫구매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5000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198653" y="3185035"/>
              <a:ext cx="1856967" cy="321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사용한 날짜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2020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2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15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414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406292190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포인트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950213148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현재 보유 중인 포인트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포인트 적립 내역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포인트 사용 내역 표시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20102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500" y="186483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포인트 적립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1500" y="1322956"/>
            <a:ext cx="8034517" cy="46774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600" b="1" dirty="0" smtClean="0">
                <a:solidFill>
                  <a:schemeClr val="tx1"/>
                </a:solidFill>
              </a:rPr>
              <a:t>현재 보유 포인트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5430P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7954" y="22871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적립내용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적립포인트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57954" y="262362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35094" y="402570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65574" y="29665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73194" y="33094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3194" y="366756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5574" y="26529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2020-02-19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렌탈장비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반납완료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7954" y="29882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2020-02-20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5574" y="333111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2020-02-21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제공회원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상품렌탈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3880" y="4402296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포인트 사용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0334" y="48246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사용내용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사용포인트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50334" y="516108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27474" y="6563164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57954" y="550398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65574" y="584688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65574" y="620502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57954" y="519039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스키복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500p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0334" y="55256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아이패드 프로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	60p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57954" y="586857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	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 smtClean="0">
                <a:solidFill>
                  <a:schemeClr val="tx1"/>
                </a:solidFill>
              </a:rPr>
              <a:t>고성능 </a:t>
            </a:r>
            <a:r>
              <a:rPr lang="en-US" altLang="ko-KR" sz="1600" dirty="0" smtClean="0">
                <a:solidFill>
                  <a:schemeClr val="tx1"/>
                </a:solidFill>
              </a:rPr>
              <a:t>DSLR </a:t>
            </a:r>
            <a:r>
              <a:rPr lang="ko-KR" altLang="en-US" sz="1600" dirty="0" smtClean="0">
                <a:solidFill>
                  <a:schemeClr val="tx1"/>
                </a:solidFill>
              </a:rPr>
              <a:t>카메라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170p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Google Shape;173;g7c553259d1_0_81"/>
          <p:cNvSpPr/>
          <p:nvPr/>
        </p:nvSpPr>
        <p:spPr>
          <a:xfrm>
            <a:off x="5115402" y="139358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73;g7c553259d1_0_81"/>
          <p:cNvSpPr/>
          <p:nvPr/>
        </p:nvSpPr>
        <p:spPr>
          <a:xfrm>
            <a:off x="2958942" y="189631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173;g7c553259d1_0_81"/>
          <p:cNvSpPr/>
          <p:nvPr/>
        </p:nvSpPr>
        <p:spPr>
          <a:xfrm>
            <a:off x="2958942" y="443456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4282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1082</Words>
  <Application>Microsoft Office PowerPoint</Application>
  <PresentationFormat>와이드스크린</PresentationFormat>
  <Paragraphs>519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Malgun Gothic</vt:lpstr>
      <vt:lpstr>Malgun Gothic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HYEONTAE</cp:lastModifiedBy>
  <cp:revision>75</cp:revision>
  <dcterms:created xsi:type="dcterms:W3CDTF">2020-01-16T07:12:04Z</dcterms:created>
  <dcterms:modified xsi:type="dcterms:W3CDTF">2020-03-03T13:43:18Z</dcterms:modified>
</cp:coreProperties>
</file>