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화면 설계서</a:t>
            </a:r>
            <a:r>
              <a:t>!!!!</a:t>
            </a:r>
          </a:p>
        </p:txBody>
      </p:sp>
      <p:sp>
        <p:nvSpPr>
          <p:cNvPr id="95" name="부제목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프로젝트</a:t>
            </a:r>
            <a:r>
              <a:t>3</a:t>
            </a:r>
          </a:p>
          <a:p>
            <a:pPr/>
            <a:r>
              <a:t>크라우드 </a:t>
            </a:r>
            <a:r>
              <a:t>fun</a:t>
            </a:r>
            <a:r>
              <a:t>딩딩디리이딩디이딩딩</a:t>
            </a:r>
          </a:p>
          <a:p>
            <a:pPr/>
            <a:r>
              <a:t>2</a:t>
            </a:r>
            <a:r>
              <a:t>조오오오오오으아아으아으아으아ㅡ아으ㅏ으아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graphicFrame>
        <p:nvGraphicFramePr>
          <p:cNvPr id="101" name="표 57"/>
          <p:cNvGraphicFramePr/>
          <p:nvPr/>
        </p:nvGraphicFramePr>
        <p:xfrm>
          <a:off x="131601" y="115758"/>
          <a:ext cx="3313727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 6"/>
          <p:cNvGraphicFramePr/>
          <p:nvPr/>
        </p:nvGraphicFramePr>
        <p:xfrm>
          <a:off x="9309044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상단에 이미지와 카테고리명이 들어가며 카테고리 클릭 시 이름은 붉은색으로 변경 되며 하단에 컨텐츠 출력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 제품은 대표이미지와 대여기간,     금액 등 기본적인 정보 노출 
이미지나 텍스트 클릭 시 상세 페이지로 전환.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graphicFrame>
        <p:nvGraphicFramePr>
          <p:cNvPr id="107" name="표 57"/>
          <p:cNvGraphicFramePr/>
          <p:nvPr/>
        </p:nvGraphicFramePr>
        <p:xfrm>
          <a:off x="131601" y="115758"/>
          <a:ext cx="3313727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카테고리별 컨텐츠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IT"/>
          <p:cNvSpPr/>
          <p:nvPr/>
        </p:nvSpPr>
        <p:spPr>
          <a:xfrm>
            <a:off x="8128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EF000D"/>
                </a:solidFill>
              </a:defRPr>
            </a:lvl1pPr>
          </a:lstStyle>
          <a:p>
            <a:pPr/>
            <a:r>
              <a:t>IT</a:t>
            </a:r>
          </a:p>
        </p:txBody>
      </p:sp>
      <p:sp>
        <p:nvSpPr>
          <p:cNvPr id="109" name="레져"/>
          <p:cNvSpPr/>
          <p:nvPr/>
        </p:nvSpPr>
        <p:spPr>
          <a:xfrm>
            <a:off x="22225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레져</a:t>
            </a:r>
          </a:p>
        </p:txBody>
      </p:sp>
      <p:sp>
        <p:nvSpPr>
          <p:cNvPr id="110" name="가전"/>
          <p:cNvSpPr/>
          <p:nvPr/>
        </p:nvSpPr>
        <p:spPr>
          <a:xfrm>
            <a:off x="36322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가전</a:t>
            </a:r>
          </a:p>
        </p:txBody>
      </p:sp>
      <p:sp>
        <p:nvSpPr>
          <p:cNvPr id="111" name="헬스"/>
          <p:cNvSpPr/>
          <p:nvPr/>
        </p:nvSpPr>
        <p:spPr>
          <a:xfrm>
            <a:off x="50419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헬스</a:t>
            </a:r>
          </a:p>
        </p:txBody>
      </p:sp>
      <p:sp>
        <p:nvSpPr>
          <p:cNvPr id="112" name="차량"/>
          <p:cNvSpPr/>
          <p:nvPr/>
        </p:nvSpPr>
        <p:spPr>
          <a:xfrm>
            <a:off x="6451600" y="1308100"/>
            <a:ext cx="1016893" cy="91380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차량</a:t>
            </a:r>
          </a:p>
        </p:txBody>
      </p:sp>
      <p:pic>
        <p:nvPicPr>
          <p:cNvPr id="113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738" y="2370432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2342" y="2370432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36541" y="2321741"/>
            <a:ext cx="206853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이미지" descr="이미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8394" y="2282458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41" y="4506732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이미지" descr="이미지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0145" y="4506732"/>
            <a:ext cx="1548509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4344" y="4458041"/>
            <a:ext cx="2068530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이미지" descr="이미지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3043" y="4439245"/>
            <a:ext cx="1548509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2020 맥북프로"/>
          <p:cNvSpPr txBox="1"/>
          <p:nvPr/>
        </p:nvSpPr>
        <p:spPr>
          <a:xfrm>
            <a:off x="551151" y="3677575"/>
            <a:ext cx="149309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22" name="대여기간 6/12까지…"/>
          <p:cNvSpPr txBox="1"/>
          <p:nvPr/>
        </p:nvSpPr>
        <p:spPr>
          <a:xfrm>
            <a:off x="571360" y="4033718"/>
            <a:ext cx="1374082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23" name="2019 아이맥"/>
          <p:cNvSpPr txBox="1"/>
          <p:nvPr/>
        </p:nvSpPr>
        <p:spPr>
          <a:xfrm>
            <a:off x="2411284" y="3677575"/>
            <a:ext cx="149309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2019 아이맥</a:t>
            </a:r>
          </a:p>
        </p:txBody>
      </p:sp>
      <p:sp>
        <p:nvSpPr>
          <p:cNvPr id="124" name="대여기간 6/12까지…"/>
          <p:cNvSpPr txBox="1"/>
          <p:nvPr/>
        </p:nvSpPr>
        <p:spPr>
          <a:xfrm>
            <a:off x="2430331" y="4018261"/>
            <a:ext cx="1374082" cy="520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25" name="2020 아이패드"/>
          <p:cNvSpPr txBox="1"/>
          <p:nvPr/>
        </p:nvSpPr>
        <p:spPr>
          <a:xfrm>
            <a:off x="4367898" y="3677575"/>
            <a:ext cx="149309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아이패드</a:t>
            </a:r>
          </a:p>
        </p:txBody>
      </p:sp>
      <p:sp>
        <p:nvSpPr>
          <p:cNvPr id="126" name="대여기간 6/12까지…"/>
          <p:cNvSpPr txBox="1"/>
          <p:nvPr/>
        </p:nvSpPr>
        <p:spPr>
          <a:xfrm>
            <a:off x="4388106" y="4033718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27" name="2018 맥미니"/>
          <p:cNvSpPr txBox="1"/>
          <p:nvPr/>
        </p:nvSpPr>
        <p:spPr>
          <a:xfrm>
            <a:off x="6325674" y="3606662"/>
            <a:ext cx="149309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2018 맥미니</a:t>
            </a:r>
          </a:p>
        </p:txBody>
      </p:sp>
      <p:sp>
        <p:nvSpPr>
          <p:cNvPr id="128" name="대여기간 6/12까지…"/>
          <p:cNvSpPr txBox="1"/>
          <p:nvPr/>
        </p:nvSpPr>
        <p:spPr>
          <a:xfrm>
            <a:off x="6345882" y="3962806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29" name="2020 맥북프로"/>
          <p:cNvSpPr txBox="1"/>
          <p:nvPr/>
        </p:nvSpPr>
        <p:spPr>
          <a:xfrm>
            <a:off x="513840" y="5715881"/>
            <a:ext cx="149309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30" name="대여기간 6/12까지…"/>
          <p:cNvSpPr txBox="1"/>
          <p:nvPr/>
        </p:nvSpPr>
        <p:spPr>
          <a:xfrm>
            <a:off x="534048" y="6072025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31" name="2020 맥북프로"/>
          <p:cNvSpPr txBox="1"/>
          <p:nvPr/>
        </p:nvSpPr>
        <p:spPr>
          <a:xfrm>
            <a:off x="2372811" y="5700424"/>
            <a:ext cx="149309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32" name="대여기간 6/12까지…"/>
          <p:cNvSpPr txBox="1"/>
          <p:nvPr/>
        </p:nvSpPr>
        <p:spPr>
          <a:xfrm>
            <a:off x="2393019" y="6056567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33" name="2020 맥북프로"/>
          <p:cNvSpPr txBox="1"/>
          <p:nvPr/>
        </p:nvSpPr>
        <p:spPr>
          <a:xfrm>
            <a:off x="4330587" y="5715881"/>
            <a:ext cx="149309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34" name="대여기간 6/12까지…"/>
          <p:cNvSpPr txBox="1"/>
          <p:nvPr/>
        </p:nvSpPr>
        <p:spPr>
          <a:xfrm>
            <a:off x="4350795" y="6072025"/>
            <a:ext cx="1374083" cy="52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sp>
        <p:nvSpPr>
          <p:cNvPr id="135" name="2020 맥북프로"/>
          <p:cNvSpPr txBox="1"/>
          <p:nvPr/>
        </p:nvSpPr>
        <p:spPr>
          <a:xfrm>
            <a:off x="6288363" y="5644969"/>
            <a:ext cx="149309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2020 맥북프로</a:t>
            </a:r>
          </a:p>
        </p:txBody>
      </p:sp>
      <p:sp>
        <p:nvSpPr>
          <p:cNvPr id="136" name="대여기간 6/12까지…"/>
          <p:cNvSpPr txBox="1"/>
          <p:nvPr/>
        </p:nvSpPr>
        <p:spPr>
          <a:xfrm>
            <a:off x="6308571" y="6001113"/>
            <a:ext cx="1374082" cy="520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/>
            </a:pPr>
            <a:r>
              <a:t>대여기간 6/12까지</a:t>
            </a:r>
          </a:p>
          <a:p>
            <a:pPr algn="ctr">
              <a:defRPr sz="1300"/>
            </a:pPr>
            <a:r>
              <a:t>300,000원</a:t>
            </a:r>
          </a:p>
        </p:txBody>
      </p:sp>
      <p:grpSp>
        <p:nvGrpSpPr>
          <p:cNvPr id="139" name="Google Shape;173;g7c553259d1_0_81"/>
          <p:cNvGrpSpPr/>
          <p:nvPr/>
        </p:nvGrpSpPr>
        <p:grpSpPr>
          <a:xfrm>
            <a:off x="682950" y="1283609"/>
            <a:ext cx="302700" cy="370801"/>
            <a:chOff x="0" y="0"/>
            <a:chExt cx="302699" cy="370799"/>
          </a:xfrm>
        </p:grpSpPr>
        <p:sp>
          <p:nvSpPr>
            <p:cNvPr id="137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38" name="1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2" name="Google Shape;173;g7c553259d1_0_81"/>
          <p:cNvGrpSpPr/>
          <p:nvPr/>
        </p:nvGrpSpPr>
        <p:grpSpPr>
          <a:xfrm>
            <a:off x="430063" y="2658664"/>
            <a:ext cx="302700" cy="370801"/>
            <a:chOff x="0" y="0"/>
            <a:chExt cx="302699" cy="370799"/>
          </a:xfrm>
        </p:grpSpPr>
        <p:sp>
          <p:nvSpPr>
            <p:cNvPr id="140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41" name="2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6"/>
          <p:cNvGraphicFramePr/>
          <p:nvPr/>
        </p:nvGraphicFramePr>
        <p:xfrm>
          <a:off x="9309044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상품의 대표이미지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렌탈하기 - 제품 렌탈결제 페이지 이동
찜하기 - 마이페이지 내의 wishlist이동
             (장바구니 개념)
신고하기 - 부적합 상품, 욕설, 비속어 등 있을 시 신고할 수 있는 버튼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" name="직사각형 39"/>
          <p:cNvSpPr/>
          <p:nvPr/>
        </p:nvSpPr>
        <p:spPr>
          <a:xfrm>
            <a:off x="55472" y="1366964"/>
            <a:ext cx="8032097" cy="53499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graphicFrame>
        <p:nvGraphicFramePr>
          <p:cNvPr id="148" name="표 57"/>
          <p:cNvGraphicFramePr/>
          <p:nvPr/>
        </p:nvGraphicFramePr>
        <p:xfrm>
          <a:off x="131601" y="115758"/>
          <a:ext cx="3313727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상세페이지 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9" name="이미지" descr="이미지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80" y="1976200"/>
            <a:ext cx="4179107" cy="220316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</p:pic>
      <p:sp>
        <p:nvSpPr>
          <p:cNvPr id="150" name="대여가능 기간 - 2020/03/20 ~…"/>
          <p:cNvSpPr/>
          <p:nvPr/>
        </p:nvSpPr>
        <p:spPr>
          <a:xfrm>
            <a:off x="4653739" y="1972395"/>
            <a:ext cx="3198744" cy="22031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대여가능 기간 - 2020/03/20 ~</a:t>
            </a:r>
          </a:p>
          <a:p>
            <a:pPr lvl="3"/>
            <a:r>
              <a:t>2020/04/20 </a:t>
            </a:r>
          </a:p>
          <a:p>
            <a:pPr/>
            <a:r>
              <a:t>최소 대여기간 - 7일</a:t>
            </a:r>
          </a:p>
          <a:p>
            <a:pPr/>
            <a:r>
              <a:t>대여금액 - 50,000원 / 7일</a:t>
            </a:r>
          </a:p>
        </p:txBody>
      </p:sp>
      <p:sp>
        <p:nvSpPr>
          <p:cNvPr id="151" name="상품 타이틀"/>
          <p:cNvSpPr/>
          <p:nvPr/>
        </p:nvSpPr>
        <p:spPr>
          <a:xfrm>
            <a:off x="296910" y="1366964"/>
            <a:ext cx="7549221" cy="47324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상품 타이틀</a:t>
            </a:r>
          </a:p>
        </p:txBody>
      </p:sp>
      <p:sp>
        <p:nvSpPr>
          <p:cNvPr id="152" name="렌탈하기"/>
          <p:cNvSpPr/>
          <p:nvPr/>
        </p:nvSpPr>
        <p:spPr>
          <a:xfrm>
            <a:off x="4769465" y="3578880"/>
            <a:ext cx="1270001" cy="47324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렌탈하기</a:t>
            </a:r>
          </a:p>
        </p:txBody>
      </p:sp>
      <p:sp>
        <p:nvSpPr>
          <p:cNvPr id="153" name="찜하기"/>
          <p:cNvSpPr/>
          <p:nvPr/>
        </p:nvSpPr>
        <p:spPr>
          <a:xfrm>
            <a:off x="6122216" y="3578880"/>
            <a:ext cx="1270001" cy="47324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찜하기</a:t>
            </a:r>
          </a:p>
        </p:txBody>
      </p:sp>
      <p:sp>
        <p:nvSpPr>
          <p:cNvPr id="154" name="전화"/>
          <p:cNvSpPr/>
          <p:nvPr/>
        </p:nvSpPr>
        <p:spPr>
          <a:xfrm>
            <a:off x="7436866" y="3630287"/>
            <a:ext cx="370415" cy="370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fill="norm" stroke="1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rgbClr val="FF000A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5" name="제품 상세 설명"/>
          <p:cNvSpPr/>
          <p:nvPr/>
        </p:nvSpPr>
        <p:spPr>
          <a:xfrm>
            <a:off x="296910" y="4316562"/>
            <a:ext cx="7549221" cy="762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제품 상세 설명</a:t>
            </a:r>
          </a:p>
        </p:txBody>
      </p:sp>
      <p:sp>
        <p:nvSpPr>
          <p:cNvPr id="156" name="제품 이미지 &amp; 영상(선택사항)"/>
          <p:cNvSpPr/>
          <p:nvPr/>
        </p:nvSpPr>
        <p:spPr>
          <a:xfrm>
            <a:off x="296910" y="5126404"/>
            <a:ext cx="7549221" cy="762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제품 이미지 &amp; 영상(선택사항)</a:t>
            </a:r>
          </a:p>
        </p:txBody>
      </p:sp>
      <p:grpSp>
        <p:nvGrpSpPr>
          <p:cNvPr id="159" name="Google Shape;173;g7c553259d1_0_81"/>
          <p:cNvGrpSpPr/>
          <p:nvPr/>
        </p:nvGrpSpPr>
        <p:grpSpPr>
          <a:xfrm>
            <a:off x="208091" y="1815352"/>
            <a:ext cx="302700" cy="370801"/>
            <a:chOff x="0" y="0"/>
            <a:chExt cx="302699" cy="370799"/>
          </a:xfrm>
        </p:grpSpPr>
        <p:sp>
          <p:nvSpPr>
            <p:cNvPr id="157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58" name="1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60" name="주의사항 및 보증금 정책"/>
          <p:cNvSpPr/>
          <p:nvPr/>
        </p:nvSpPr>
        <p:spPr>
          <a:xfrm>
            <a:off x="296910" y="5926140"/>
            <a:ext cx="7549221" cy="762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주의사항 및 보증금 정책</a:t>
            </a:r>
          </a:p>
        </p:txBody>
      </p:sp>
      <p:grpSp>
        <p:nvGrpSpPr>
          <p:cNvPr id="163" name="Google Shape;173;g7c553259d1_0_81"/>
          <p:cNvGrpSpPr/>
          <p:nvPr/>
        </p:nvGrpSpPr>
        <p:grpSpPr>
          <a:xfrm>
            <a:off x="4596949" y="3464109"/>
            <a:ext cx="302700" cy="370801"/>
            <a:chOff x="0" y="0"/>
            <a:chExt cx="302699" cy="370799"/>
          </a:xfrm>
        </p:grpSpPr>
        <p:sp>
          <p:nvSpPr>
            <p:cNvPr id="161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62" name="2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표 6"/>
          <p:cNvGraphicFramePr/>
          <p:nvPr/>
        </p:nvGraphicFramePr>
        <p:xfrm>
          <a:off x="9309044" y="197402"/>
          <a:ext cx="2815496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표 8"/>
          <p:cNvGraphicFramePr/>
          <p:nvPr/>
        </p:nvGraphicFramePr>
        <p:xfrm>
          <a:off x="6200085" y="197402"/>
          <a:ext cx="2815495" cy="2650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표 13"/>
          <p:cNvGraphicFramePr/>
          <p:nvPr/>
        </p:nvGraphicFramePr>
        <p:xfrm>
          <a:off x="8509686" y="1289960"/>
          <a:ext cx="3491813" cy="53499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#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/>
                        <a:t>기능명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사용자가 문의하고 싶은 내용을 작성하여 등록하면 대여해주는 사용자에게 문의글 알람이 생김.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대여해주는 사용자가 답글 입력시 문의글을 입력한 사용자에게 답글이 달렸다는 알람이 생김.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8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</a:p>
        </p:txBody>
      </p:sp>
      <p:graphicFrame>
        <p:nvGraphicFramePr>
          <p:cNvPr id="169" name="표 57"/>
          <p:cNvGraphicFramePr/>
          <p:nvPr/>
        </p:nvGraphicFramePr>
        <p:xfrm>
          <a:off x="131601" y="115758"/>
          <a:ext cx="3313727" cy="81371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9525" marR="9525" marT="9525" marB="9525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상품 상세페이지 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0" name="직사각형"/>
          <p:cNvSpPr/>
          <p:nvPr/>
        </p:nvSpPr>
        <p:spPr>
          <a:xfrm>
            <a:off x="373039" y="1431795"/>
            <a:ext cx="7549220" cy="235207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1" name="상품 문의"/>
          <p:cNvSpPr/>
          <p:nvPr/>
        </p:nvSpPr>
        <p:spPr>
          <a:xfrm>
            <a:off x="451239" y="1523752"/>
            <a:ext cx="1270001" cy="346080"/>
          </a:xfrm>
          <a:prstGeom prst="rect">
            <a:avLst/>
          </a:prstGeom>
          <a:solidFill>
            <a:srgbClr val="FFFFFF"/>
          </a:solidFill>
          <a:ln w="12700">
            <a:solidFill>
              <a:srgbClr val="04060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상품 문의</a:t>
            </a:r>
          </a:p>
        </p:txBody>
      </p:sp>
      <p:sp>
        <p:nvSpPr>
          <p:cNvPr id="172" name="직사각형"/>
          <p:cNvSpPr/>
          <p:nvPr/>
        </p:nvSpPr>
        <p:spPr>
          <a:xfrm>
            <a:off x="373039" y="3983685"/>
            <a:ext cx="7549220" cy="251795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3" name="상품 후기"/>
          <p:cNvSpPr/>
          <p:nvPr/>
        </p:nvSpPr>
        <p:spPr>
          <a:xfrm>
            <a:off x="451239" y="4075642"/>
            <a:ext cx="1270001" cy="346080"/>
          </a:xfrm>
          <a:prstGeom prst="rect">
            <a:avLst/>
          </a:prstGeom>
          <a:solidFill>
            <a:srgbClr val="FFFFFF"/>
          </a:solidFill>
          <a:ln w="12700">
            <a:solidFill>
              <a:srgbClr val="040608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/>
            </a:lvl1pPr>
          </a:lstStyle>
          <a:p>
            <a:pPr/>
            <a:r>
              <a:t>상품 후기</a:t>
            </a:r>
          </a:p>
        </p:txBody>
      </p:sp>
      <p:sp>
        <p:nvSpPr>
          <p:cNvPr id="174" name="애플 정품 맞나요 ~?"/>
          <p:cNvSpPr/>
          <p:nvPr/>
        </p:nvSpPr>
        <p:spPr>
          <a:xfrm>
            <a:off x="451239" y="1974868"/>
            <a:ext cx="6162206" cy="626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애플 정품 맞나요 ~?</a:t>
            </a:r>
          </a:p>
        </p:txBody>
      </p:sp>
      <p:sp>
        <p:nvSpPr>
          <p:cNvPr id="175" name="등록"/>
          <p:cNvSpPr/>
          <p:nvPr/>
        </p:nvSpPr>
        <p:spPr>
          <a:xfrm>
            <a:off x="6731247" y="1962997"/>
            <a:ext cx="1045509" cy="626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등록</a:t>
            </a:r>
          </a:p>
        </p:txBody>
      </p:sp>
      <p:sp>
        <p:nvSpPr>
          <p:cNvPr id="176" name="배송도 빨리왔고 버벅임 없이 잘 돌아가서 좋았어요 ~~~!!!!!"/>
          <p:cNvSpPr/>
          <p:nvPr/>
        </p:nvSpPr>
        <p:spPr>
          <a:xfrm>
            <a:off x="484890" y="4516216"/>
            <a:ext cx="6162207" cy="626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배송도 빨리왔고 버벅임 없이 잘 돌아가서 좋았어요 ~~~!!!!!</a:t>
            </a:r>
          </a:p>
        </p:txBody>
      </p:sp>
      <p:sp>
        <p:nvSpPr>
          <p:cNvPr id="177" name="등록"/>
          <p:cNvSpPr/>
          <p:nvPr/>
        </p:nvSpPr>
        <p:spPr>
          <a:xfrm>
            <a:off x="6764898" y="4504344"/>
            <a:ext cx="1045510" cy="6266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등록</a:t>
            </a:r>
          </a:p>
        </p:txBody>
      </p:sp>
      <p:sp>
        <p:nvSpPr>
          <p:cNvPr id="178" name="문의 1 ) 당일 배송 가능한 상품인가요 ~?"/>
          <p:cNvSpPr txBox="1"/>
          <p:nvPr/>
        </p:nvSpPr>
        <p:spPr>
          <a:xfrm>
            <a:off x="488260" y="2747688"/>
            <a:ext cx="6162206" cy="399547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문의 1 ) 당일 배송 가능한 상품인가요 ~?</a:t>
            </a:r>
          </a:p>
        </p:txBody>
      </p:sp>
      <p:sp>
        <p:nvSpPr>
          <p:cNvPr id="179" name="답변 ) 네 당일 배송 가능합니다 ~~"/>
          <p:cNvSpPr txBox="1"/>
          <p:nvPr/>
        </p:nvSpPr>
        <p:spPr>
          <a:xfrm>
            <a:off x="1151439" y="3235576"/>
            <a:ext cx="5492288" cy="399548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답변 ) 네 당일 배송 가능합니다 ~~</a:t>
            </a:r>
          </a:p>
        </p:txBody>
      </p:sp>
      <p:sp>
        <p:nvSpPr>
          <p:cNvPr id="180" name="후기 1 윈도우 부트캠프가 설치되어 있지 않아서 불편했어요 ㅠㅠ"/>
          <p:cNvSpPr txBox="1"/>
          <p:nvPr/>
        </p:nvSpPr>
        <p:spPr>
          <a:xfrm>
            <a:off x="488260" y="5362829"/>
            <a:ext cx="6088165" cy="399547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후기 1 윈도우 부트캠프가 설치되어 있지 않아서 불편했어요 ㅠㅠ</a:t>
            </a:r>
          </a:p>
        </p:txBody>
      </p:sp>
      <p:sp>
        <p:nvSpPr>
          <p:cNvPr id="181" name="답변 ) 감사합니다! 다음에 또 이용해주세요 ~"/>
          <p:cNvSpPr txBox="1"/>
          <p:nvPr/>
        </p:nvSpPr>
        <p:spPr>
          <a:xfrm>
            <a:off x="1084136" y="5850717"/>
            <a:ext cx="5492289" cy="399548"/>
          </a:xfrm>
          <a:prstGeom prst="rect">
            <a:avLst/>
          </a:prstGeom>
          <a:ln w="12700">
            <a:solidFill>
              <a:srgbClr val="5573BB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답변 ) 감사합니다! 다음에 또 이용해주세요 ~</a:t>
            </a:r>
          </a:p>
        </p:txBody>
      </p:sp>
      <p:grpSp>
        <p:nvGrpSpPr>
          <p:cNvPr id="184" name="Google Shape;173;g7c553259d1_0_81"/>
          <p:cNvGrpSpPr/>
          <p:nvPr/>
        </p:nvGrpSpPr>
        <p:grpSpPr>
          <a:xfrm>
            <a:off x="493006" y="1990033"/>
            <a:ext cx="302700" cy="370801"/>
            <a:chOff x="0" y="0"/>
            <a:chExt cx="302699" cy="370799"/>
          </a:xfrm>
        </p:grpSpPr>
        <p:sp>
          <p:nvSpPr>
            <p:cNvPr id="182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83" name="1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7" name="Google Shape;173;g7c553259d1_0_81"/>
          <p:cNvGrpSpPr/>
          <p:nvPr/>
        </p:nvGrpSpPr>
        <p:grpSpPr>
          <a:xfrm>
            <a:off x="493006" y="3232463"/>
            <a:ext cx="302700" cy="370801"/>
            <a:chOff x="0" y="0"/>
            <a:chExt cx="302699" cy="370799"/>
          </a:xfrm>
        </p:grpSpPr>
        <p:sp>
          <p:nvSpPr>
            <p:cNvPr id="185" name="직사각형"/>
            <p:cNvSpPr/>
            <p:nvPr/>
          </p:nvSpPr>
          <p:spPr>
            <a:xfrm>
              <a:off x="0" y="23099"/>
              <a:ext cx="302700" cy="324601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pPr>
            </a:p>
          </p:txBody>
        </p:sp>
        <p:sp>
          <p:nvSpPr>
            <p:cNvPr id="186" name="1"/>
            <p:cNvSpPr txBox="1"/>
            <p:nvPr/>
          </p:nvSpPr>
          <p:spPr>
            <a:xfrm>
              <a:off x="45724" y="0"/>
              <a:ext cx="211251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>
                  <a:latin typeface="Malgun Gothic"/>
                  <a:ea typeface="Malgun Gothic"/>
                  <a:cs typeface="Malgun Gothic"/>
                  <a:sym typeface="Malgun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